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4"/>
    <p:sldMasterId id="2147483672" r:id="rId5"/>
    <p:sldMasterId id="2147483684" r:id="rId6"/>
    <p:sldMasterId id="2147483696" r:id="rId7"/>
    <p:sldMasterId id="2147483708" r:id="rId8"/>
    <p:sldMasterId id="2147483720" r:id="rId9"/>
  </p:sldMasterIdLst>
  <p:notesMasterIdLst>
    <p:notesMasterId r:id="rId30"/>
  </p:notesMasterIdLst>
  <p:sldIdLst>
    <p:sldId id="691" r:id="rId10"/>
    <p:sldId id="260" r:id="rId11"/>
    <p:sldId id="2145707561" r:id="rId12"/>
    <p:sldId id="2145707567" r:id="rId13"/>
    <p:sldId id="2145707565" r:id="rId14"/>
    <p:sldId id="2145707568" r:id="rId15"/>
    <p:sldId id="693" r:id="rId16"/>
    <p:sldId id="262" r:id="rId17"/>
    <p:sldId id="2145707571" r:id="rId18"/>
    <p:sldId id="2145707460" r:id="rId19"/>
    <p:sldId id="266" r:id="rId20"/>
    <p:sldId id="2145707527" r:id="rId21"/>
    <p:sldId id="2145707528" r:id="rId22"/>
    <p:sldId id="2145707533" r:id="rId23"/>
    <p:sldId id="2145707522" r:id="rId24"/>
    <p:sldId id="2145707464" r:id="rId25"/>
    <p:sldId id="2145707551" r:id="rId26"/>
    <p:sldId id="2145707516" r:id="rId27"/>
    <p:sldId id="2145707569" r:id="rId28"/>
    <p:sldId id="214570757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6CEFB6-794A-46D2-8BAD-E68001C0C34D}">
          <p14:sldIdLst>
            <p14:sldId id="691"/>
            <p14:sldId id="260"/>
            <p14:sldId id="2145707561"/>
            <p14:sldId id="2145707567"/>
            <p14:sldId id="2145707565"/>
            <p14:sldId id="2145707568"/>
            <p14:sldId id="693"/>
            <p14:sldId id="262"/>
            <p14:sldId id="2145707571"/>
            <p14:sldId id="2145707460"/>
            <p14:sldId id="266"/>
            <p14:sldId id="2145707527"/>
            <p14:sldId id="2145707528"/>
            <p14:sldId id="2145707533"/>
            <p14:sldId id="2145707522"/>
            <p14:sldId id="2145707464"/>
            <p14:sldId id="2145707551"/>
            <p14:sldId id="2145707516"/>
            <p14:sldId id="2145707569"/>
            <p14:sldId id="214570757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ballero, Andres" initials="CA" lastIdx="115" clrIdx="0">
    <p:extLst>
      <p:ext uri="{19B8F6BF-5375-455C-9EA6-DF929625EA0E}">
        <p15:presenceInfo xmlns:p15="http://schemas.microsoft.com/office/powerpoint/2012/main" userId="S::gavira3@medtronic.com::c6fa0077-fdf4-4054-9139-86b0e0fa8106" providerId="AD"/>
      </p:ext>
    </p:extLst>
  </p:cmAuthor>
  <p:cmAuthor id="2" name="Dries-Devlin, Jessica" initials="DDJ" lastIdx="21" clrIdx="1">
    <p:extLst>
      <p:ext uri="{19B8F6BF-5375-455C-9EA6-DF929625EA0E}">
        <p15:presenceInfo xmlns:p15="http://schemas.microsoft.com/office/powerpoint/2012/main" userId="S::driesj2@medtronic.com::b87f9eb6-ecc3-422e-a0f7-88580624dbf7" providerId="AD"/>
      </p:ext>
    </p:extLst>
  </p:cmAuthor>
  <p:cmAuthor id="3" name="Verdoliva Boatman, Sarah" initials="VBS" lastIdx="14" clrIdx="2">
    <p:extLst>
      <p:ext uri="{19B8F6BF-5375-455C-9EA6-DF929625EA0E}">
        <p15:presenceInfo xmlns:p15="http://schemas.microsoft.com/office/powerpoint/2012/main" userId="S::boatms2@medtronic.com::94a72d20-2f69-4602-af73-cb27968ad110" providerId="AD"/>
      </p:ext>
    </p:extLst>
  </p:cmAuthor>
  <p:cmAuthor id="4" name="Gilbert, Colleen" initials="GC" lastIdx="5" clrIdx="3">
    <p:extLst>
      <p:ext uri="{19B8F6BF-5375-455C-9EA6-DF929625EA0E}">
        <p15:presenceInfo xmlns:p15="http://schemas.microsoft.com/office/powerpoint/2012/main" userId="S::gilbec3@medtronic.com::ee1d630f-af9f-4cd0-8e89-d74f9a31c139" providerId="AD"/>
      </p:ext>
    </p:extLst>
  </p:cmAuthor>
  <p:cmAuthor id="5" name="Popma, Jeffrey" initials="PJ" lastIdx="4" clrIdx="4">
    <p:extLst>
      <p:ext uri="{19B8F6BF-5375-455C-9EA6-DF929625EA0E}">
        <p15:presenceInfo xmlns:p15="http://schemas.microsoft.com/office/powerpoint/2012/main" userId="S::popmaj2@medtronic.com::ba10d60f-034c-41e2-8d84-556702e1722d" providerId="AD"/>
      </p:ext>
    </p:extLst>
  </p:cmAuthor>
  <p:cmAuthor id="6" name="Chenoweth, Sharla" initials="CS" lastIdx="14" clrIdx="5">
    <p:extLst>
      <p:ext uri="{19B8F6BF-5375-455C-9EA6-DF929625EA0E}">
        <p15:presenceInfo xmlns:p15="http://schemas.microsoft.com/office/powerpoint/2012/main" userId="S::chenos1@medtronic.com::add1dbe1-14a9-4484-a17a-cd00276e14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FFC000"/>
    <a:srgbClr val="3F3E3A"/>
    <a:srgbClr val="002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68810-F892-4398-8465-6A20D3B8549E}" v="1" dt="2022-03-28T14:37:58.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132" autoAdjust="0"/>
  </p:normalViewPr>
  <p:slideViewPr>
    <p:cSldViewPr snapToGrid="0">
      <p:cViewPr varScale="1">
        <p:scale>
          <a:sx n="114" d="100"/>
          <a:sy n="114" d="100"/>
        </p:scale>
        <p:origin x="438" y="1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ballero, Andres" userId="c6fa0077-fdf4-4054-9139-86b0e0fa8106" providerId="ADAL" clId="{55D68810-F892-4398-8465-6A20D3B8549E}"/>
    <pc:docChg chg="undo redo custSel modSld delMainMaster">
      <pc:chgData name="Caballero, Andres" userId="c6fa0077-fdf4-4054-9139-86b0e0fa8106" providerId="ADAL" clId="{55D68810-F892-4398-8465-6A20D3B8549E}" dt="2022-03-29T21:23:51.459" v="152" actId="20577"/>
      <pc:docMkLst>
        <pc:docMk/>
      </pc:docMkLst>
      <pc:sldChg chg="modSp mod">
        <pc:chgData name="Caballero, Andres" userId="c6fa0077-fdf4-4054-9139-86b0e0fa8106" providerId="ADAL" clId="{55D68810-F892-4398-8465-6A20D3B8549E}" dt="2022-03-29T21:23:51.459" v="152" actId="20577"/>
        <pc:sldMkLst>
          <pc:docMk/>
          <pc:sldMk cId="741215262" sldId="2145707570"/>
        </pc:sldMkLst>
        <pc:spChg chg="mod">
          <ac:chgData name="Caballero, Andres" userId="c6fa0077-fdf4-4054-9139-86b0e0fa8106" providerId="ADAL" clId="{55D68810-F892-4398-8465-6A20D3B8549E}" dt="2022-03-29T21:23:51.459" v="152" actId="20577"/>
          <ac:spMkLst>
            <pc:docMk/>
            <pc:sldMk cId="741215262" sldId="2145707570"/>
            <ac:spMk id="5" creationId="{74C6087D-04E0-42AC-A48D-EFAEA6A1A762}"/>
          </ac:spMkLst>
        </pc:spChg>
      </pc:sldChg>
      <pc:sldMasterChg chg="del delSldLayout">
        <pc:chgData name="Caballero, Andres" userId="c6fa0077-fdf4-4054-9139-86b0e0fa8106" providerId="ADAL" clId="{55D68810-F892-4398-8465-6A20D3B8549E}" dt="2022-03-28T20:19:32.722" v="114" actId="2696"/>
        <pc:sldMasterMkLst>
          <pc:docMk/>
          <pc:sldMasterMk cId="3539433631" sldId="2147483729"/>
        </pc:sldMasterMkLst>
        <pc:sldLayoutChg chg="del">
          <pc:chgData name="Caballero, Andres" userId="c6fa0077-fdf4-4054-9139-86b0e0fa8106" providerId="ADAL" clId="{55D68810-F892-4398-8465-6A20D3B8549E}" dt="2022-03-28T20:19:25.754" v="4" actId="2696"/>
          <pc:sldLayoutMkLst>
            <pc:docMk/>
            <pc:sldMasterMk cId="3539433631" sldId="2147483729"/>
            <pc:sldLayoutMk cId="3195048568" sldId="2147483730"/>
          </pc:sldLayoutMkLst>
        </pc:sldLayoutChg>
        <pc:sldLayoutChg chg="del">
          <pc:chgData name="Caballero, Andres" userId="c6fa0077-fdf4-4054-9139-86b0e0fa8106" providerId="ADAL" clId="{55D68810-F892-4398-8465-6A20D3B8549E}" dt="2022-03-28T20:19:25.759" v="5" actId="2696"/>
          <pc:sldLayoutMkLst>
            <pc:docMk/>
            <pc:sldMasterMk cId="3539433631" sldId="2147483729"/>
            <pc:sldLayoutMk cId="3843269155" sldId="2147483731"/>
          </pc:sldLayoutMkLst>
        </pc:sldLayoutChg>
        <pc:sldLayoutChg chg="del">
          <pc:chgData name="Caballero, Andres" userId="c6fa0077-fdf4-4054-9139-86b0e0fa8106" providerId="ADAL" clId="{55D68810-F892-4398-8465-6A20D3B8549E}" dt="2022-03-28T20:19:25.764" v="6" actId="2696"/>
          <pc:sldLayoutMkLst>
            <pc:docMk/>
            <pc:sldMasterMk cId="3539433631" sldId="2147483729"/>
            <pc:sldLayoutMk cId="622040151" sldId="2147483732"/>
          </pc:sldLayoutMkLst>
        </pc:sldLayoutChg>
        <pc:sldLayoutChg chg="del">
          <pc:chgData name="Caballero, Andres" userId="c6fa0077-fdf4-4054-9139-86b0e0fa8106" providerId="ADAL" clId="{55D68810-F892-4398-8465-6A20D3B8549E}" dt="2022-03-28T20:19:25.768" v="7" actId="2696"/>
          <pc:sldLayoutMkLst>
            <pc:docMk/>
            <pc:sldMasterMk cId="3539433631" sldId="2147483729"/>
            <pc:sldLayoutMk cId="922762039" sldId="2147483733"/>
          </pc:sldLayoutMkLst>
        </pc:sldLayoutChg>
        <pc:sldLayoutChg chg="del">
          <pc:chgData name="Caballero, Andres" userId="c6fa0077-fdf4-4054-9139-86b0e0fa8106" providerId="ADAL" clId="{55D68810-F892-4398-8465-6A20D3B8549E}" dt="2022-03-28T20:19:25.774" v="8" actId="2696"/>
          <pc:sldLayoutMkLst>
            <pc:docMk/>
            <pc:sldMasterMk cId="3539433631" sldId="2147483729"/>
            <pc:sldLayoutMk cId="3414320266" sldId="2147483734"/>
          </pc:sldLayoutMkLst>
        </pc:sldLayoutChg>
        <pc:sldLayoutChg chg="del">
          <pc:chgData name="Caballero, Andres" userId="c6fa0077-fdf4-4054-9139-86b0e0fa8106" providerId="ADAL" clId="{55D68810-F892-4398-8465-6A20D3B8549E}" dt="2022-03-28T20:19:25.778" v="9" actId="2696"/>
          <pc:sldLayoutMkLst>
            <pc:docMk/>
            <pc:sldMasterMk cId="3539433631" sldId="2147483729"/>
            <pc:sldLayoutMk cId="2329297567" sldId="2147483735"/>
          </pc:sldLayoutMkLst>
        </pc:sldLayoutChg>
        <pc:sldLayoutChg chg="del">
          <pc:chgData name="Caballero, Andres" userId="c6fa0077-fdf4-4054-9139-86b0e0fa8106" providerId="ADAL" clId="{55D68810-F892-4398-8465-6A20D3B8549E}" dt="2022-03-28T20:19:25.783" v="10" actId="2696"/>
          <pc:sldLayoutMkLst>
            <pc:docMk/>
            <pc:sldMasterMk cId="3539433631" sldId="2147483729"/>
            <pc:sldLayoutMk cId="2834213787" sldId="2147483736"/>
          </pc:sldLayoutMkLst>
        </pc:sldLayoutChg>
        <pc:sldLayoutChg chg="del">
          <pc:chgData name="Caballero, Andres" userId="c6fa0077-fdf4-4054-9139-86b0e0fa8106" providerId="ADAL" clId="{55D68810-F892-4398-8465-6A20D3B8549E}" dt="2022-03-28T20:19:25.788" v="11" actId="2696"/>
          <pc:sldLayoutMkLst>
            <pc:docMk/>
            <pc:sldMasterMk cId="3539433631" sldId="2147483729"/>
            <pc:sldLayoutMk cId="928329322" sldId="2147483737"/>
          </pc:sldLayoutMkLst>
        </pc:sldLayoutChg>
        <pc:sldLayoutChg chg="del">
          <pc:chgData name="Caballero, Andres" userId="c6fa0077-fdf4-4054-9139-86b0e0fa8106" providerId="ADAL" clId="{55D68810-F892-4398-8465-6A20D3B8549E}" dt="2022-03-28T20:19:25.794" v="12" actId="2696"/>
          <pc:sldLayoutMkLst>
            <pc:docMk/>
            <pc:sldMasterMk cId="3539433631" sldId="2147483729"/>
            <pc:sldLayoutMk cId="1401595962" sldId="2147483738"/>
          </pc:sldLayoutMkLst>
        </pc:sldLayoutChg>
        <pc:sldLayoutChg chg="del">
          <pc:chgData name="Caballero, Andres" userId="c6fa0077-fdf4-4054-9139-86b0e0fa8106" providerId="ADAL" clId="{55D68810-F892-4398-8465-6A20D3B8549E}" dt="2022-03-28T20:19:25.797" v="13" actId="2696"/>
          <pc:sldLayoutMkLst>
            <pc:docMk/>
            <pc:sldMasterMk cId="3539433631" sldId="2147483729"/>
            <pc:sldLayoutMk cId="2227403315" sldId="2147483739"/>
          </pc:sldLayoutMkLst>
        </pc:sldLayoutChg>
        <pc:sldLayoutChg chg="del">
          <pc:chgData name="Caballero, Andres" userId="c6fa0077-fdf4-4054-9139-86b0e0fa8106" providerId="ADAL" clId="{55D68810-F892-4398-8465-6A20D3B8549E}" dt="2022-03-28T20:19:25.802" v="14" actId="2696"/>
          <pc:sldLayoutMkLst>
            <pc:docMk/>
            <pc:sldMasterMk cId="3539433631" sldId="2147483729"/>
            <pc:sldLayoutMk cId="1969532630" sldId="2147483740"/>
          </pc:sldLayoutMkLst>
        </pc:sldLayoutChg>
        <pc:sldLayoutChg chg="del">
          <pc:chgData name="Caballero, Andres" userId="c6fa0077-fdf4-4054-9139-86b0e0fa8106" providerId="ADAL" clId="{55D68810-F892-4398-8465-6A20D3B8549E}" dt="2022-03-28T20:19:25.806" v="15" actId="2696"/>
          <pc:sldLayoutMkLst>
            <pc:docMk/>
            <pc:sldMasterMk cId="3539433631" sldId="2147483729"/>
            <pc:sldLayoutMk cId="284964988" sldId="2147483741"/>
          </pc:sldLayoutMkLst>
        </pc:sldLayoutChg>
        <pc:sldLayoutChg chg="del">
          <pc:chgData name="Caballero, Andres" userId="c6fa0077-fdf4-4054-9139-86b0e0fa8106" providerId="ADAL" clId="{55D68810-F892-4398-8465-6A20D3B8549E}" dt="2022-03-28T20:19:25.810" v="16" actId="2696"/>
          <pc:sldLayoutMkLst>
            <pc:docMk/>
            <pc:sldMasterMk cId="3539433631" sldId="2147483729"/>
            <pc:sldLayoutMk cId="3804061936" sldId="2147483742"/>
          </pc:sldLayoutMkLst>
        </pc:sldLayoutChg>
        <pc:sldLayoutChg chg="del">
          <pc:chgData name="Caballero, Andres" userId="c6fa0077-fdf4-4054-9139-86b0e0fa8106" providerId="ADAL" clId="{55D68810-F892-4398-8465-6A20D3B8549E}" dt="2022-03-28T20:19:25.814" v="17" actId="2696"/>
          <pc:sldLayoutMkLst>
            <pc:docMk/>
            <pc:sldMasterMk cId="3539433631" sldId="2147483729"/>
            <pc:sldLayoutMk cId="3074359777" sldId="2147483743"/>
          </pc:sldLayoutMkLst>
        </pc:sldLayoutChg>
        <pc:sldLayoutChg chg="del">
          <pc:chgData name="Caballero, Andres" userId="c6fa0077-fdf4-4054-9139-86b0e0fa8106" providerId="ADAL" clId="{55D68810-F892-4398-8465-6A20D3B8549E}" dt="2022-03-28T20:19:25.818" v="18" actId="2696"/>
          <pc:sldLayoutMkLst>
            <pc:docMk/>
            <pc:sldMasterMk cId="3539433631" sldId="2147483729"/>
            <pc:sldLayoutMk cId="674651892" sldId="2147483744"/>
          </pc:sldLayoutMkLst>
        </pc:sldLayoutChg>
        <pc:sldLayoutChg chg="del">
          <pc:chgData name="Caballero, Andres" userId="c6fa0077-fdf4-4054-9139-86b0e0fa8106" providerId="ADAL" clId="{55D68810-F892-4398-8465-6A20D3B8549E}" dt="2022-03-28T20:19:25.823" v="19" actId="2696"/>
          <pc:sldLayoutMkLst>
            <pc:docMk/>
            <pc:sldMasterMk cId="3539433631" sldId="2147483729"/>
            <pc:sldLayoutMk cId="2844135966" sldId="2147483745"/>
          </pc:sldLayoutMkLst>
        </pc:sldLayoutChg>
        <pc:sldLayoutChg chg="del">
          <pc:chgData name="Caballero, Andres" userId="c6fa0077-fdf4-4054-9139-86b0e0fa8106" providerId="ADAL" clId="{55D68810-F892-4398-8465-6A20D3B8549E}" dt="2022-03-28T20:19:25.829" v="20" actId="2696"/>
          <pc:sldLayoutMkLst>
            <pc:docMk/>
            <pc:sldMasterMk cId="3539433631" sldId="2147483729"/>
            <pc:sldLayoutMk cId="1281262235" sldId="2147483746"/>
          </pc:sldLayoutMkLst>
        </pc:sldLayoutChg>
        <pc:sldLayoutChg chg="del">
          <pc:chgData name="Caballero, Andres" userId="c6fa0077-fdf4-4054-9139-86b0e0fa8106" providerId="ADAL" clId="{55D68810-F892-4398-8465-6A20D3B8549E}" dt="2022-03-28T20:19:25.834" v="21" actId="2696"/>
          <pc:sldLayoutMkLst>
            <pc:docMk/>
            <pc:sldMasterMk cId="3539433631" sldId="2147483729"/>
            <pc:sldLayoutMk cId="1666019009" sldId="2147483747"/>
          </pc:sldLayoutMkLst>
        </pc:sldLayoutChg>
        <pc:sldLayoutChg chg="del">
          <pc:chgData name="Caballero, Andres" userId="c6fa0077-fdf4-4054-9139-86b0e0fa8106" providerId="ADAL" clId="{55D68810-F892-4398-8465-6A20D3B8549E}" dt="2022-03-28T20:19:25.839" v="22" actId="2696"/>
          <pc:sldLayoutMkLst>
            <pc:docMk/>
            <pc:sldMasterMk cId="3539433631" sldId="2147483729"/>
            <pc:sldLayoutMk cId="643729519" sldId="2147483748"/>
          </pc:sldLayoutMkLst>
        </pc:sldLayoutChg>
        <pc:sldLayoutChg chg="del">
          <pc:chgData name="Caballero, Andres" userId="c6fa0077-fdf4-4054-9139-86b0e0fa8106" providerId="ADAL" clId="{55D68810-F892-4398-8465-6A20D3B8549E}" dt="2022-03-28T20:19:25.843" v="23" actId="2696"/>
          <pc:sldLayoutMkLst>
            <pc:docMk/>
            <pc:sldMasterMk cId="3539433631" sldId="2147483729"/>
            <pc:sldLayoutMk cId="2625010138" sldId="2147483749"/>
          </pc:sldLayoutMkLst>
        </pc:sldLayoutChg>
        <pc:sldLayoutChg chg="del">
          <pc:chgData name="Caballero, Andres" userId="c6fa0077-fdf4-4054-9139-86b0e0fa8106" providerId="ADAL" clId="{55D68810-F892-4398-8465-6A20D3B8549E}" dt="2022-03-28T20:19:25.847" v="24" actId="2696"/>
          <pc:sldLayoutMkLst>
            <pc:docMk/>
            <pc:sldMasterMk cId="3539433631" sldId="2147483729"/>
            <pc:sldLayoutMk cId="1780543940" sldId="2147483750"/>
          </pc:sldLayoutMkLst>
        </pc:sldLayoutChg>
        <pc:sldLayoutChg chg="del">
          <pc:chgData name="Caballero, Andres" userId="c6fa0077-fdf4-4054-9139-86b0e0fa8106" providerId="ADAL" clId="{55D68810-F892-4398-8465-6A20D3B8549E}" dt="2022-03-28T20:19:25.852" v="25" actId="2696"/>
          <pc:sldLayoutMkLst>
            <pc:docMk/>
            <pc:sldMasterMk cId="3539433631" sldId="2147483729"/>
            <pc:sldLayoutMk cId="2870282002" sldId="2147483751"/>
          </pc:sldLayoutMkLst>
        </pc:sldLayoutChg>
        <pc:sldLayoutChg chg="del">
          <pc:chgData name="Caballero, Andres" userId="c6fa0077-fdf4-4054-9139-86b0e0fa8106" providerId="ADAL" clId="{55D68810-F892-4398-8465-6A20D3B8549E}" dt="2022-03-28T20:19:25.857" v="26" actId="2696"/>
          <pc:sldLayoutMkLst>
            <pc:docMk/>
            <pc:sldMasterMk cId="3539433631" sldId="2147483729"/>
            <pc:sldLayoutMk cId="2399202008" sldId="2147483752"/>
          </pc:sldLayoutMkLst>
        </pc:sldLayoutChg>
        <pc:sldLayoutChg chg="del">
          <pc:chgData name="Caballero, Andres" userId="c6fa0077-fdf4-4054-9139-86b0e0fa8106" providerId="ADAL" clId="{55D68810-F892-4398-8465-6A20D3B8549E}" dt="2022-03-28T20:19:25.861" v="27" actId="2696"/>
          <pc:sldLayoutMkLst>
            <pc:docMk/>
            <pc:sldMasterMk cId="3539433631" sldId="2147483729"/>
            <pc:sldLayoutMk cId="3479373376" sldId="2147483753"/>
          </pc:sldLayoutMkLst>
        </pc:sldLayoutChg>
        <pc:sldLayoutChg chg="del">
          <pc:chgData name="Caballero, Andres" userId="c6fa0077-fdf4-4054-9139-86b0e0fa8106" providerId="ADAL" clId="{55D68810-F892-4398-8465-6A20D3B8549E}" dt="2022-03-28T20:19:25.867" v="28" actId="2696"/>
          <pc:sldLayoutMkLst>
            <pc:docMk/>
            <pc:sldMasterMk cId="3539433631" sldId="2147483729"/>
            <pc:sldLayoutMk cId="1001330952" sldId="2147483754"/>
          </pc:sldLayoutMkLst>
        </pc:sldLayoutChg>
        <pc:sldLayoutChg chg="del">
          <pc:chgData name="Caballero, Andres" userId="c6fa0077-fdf4-4054-9139-86b0e0fa8106" providerId="ADAL" clId="{55D68810-F892-4398-8465-6A20D3B8549E}" dt="2022-03-28T20:19:25.872" v="29" actId="2696"/>
          <pc:sldLayoutMkLst>
            <pc:docMk/>
            <pc:sldMasterMk cId="3539433631" sldId="2147483729"/>
            <pc:sldLayoutMk cId="440777946" sldId="2147483755"/>
          </pc:sldLayoutMkLst>
        </pc:sldLayoutChg>
        <pc:sldLayoutChg chg="del">
          <pc:chgData name="Caballero, Andres" userId="c6fa0077-fdf4-4054-9139-86b0e0fa8106" providerId="ADAL" clId="{55D68810-F892-4398-8465-6A20D3B8549E}" dt="2022-03-28T20:19:25.877" v="30" actId="2696"/>
          <pc:sldLayoutMkLst>
            <pc:docMk/>
            <pc:sldMasterMk cId="3539433631" sldId="2147483729"/>
            <pc:sldLayoutMk cId="2266755549" sldId="2147483756"/>
          </pc:sldLayoutMkLst>
        </pc:sldLayoutChg>
        <pc:sldLayoutChg chg="del">
          <pc:chgData name="Caballero, Andres" userId="c6fa0077-fdf4-4054-9139-86b0e0fa8106" providerId="ADAL" clId="{55D68810-F892-4398-8465-6A20D3B8549E}" dt="2022-03-28T20:19:25.881" v="31" actId="2696"/>
          <pc:sldLayoutMkLst>
            <pc:docMk/>
            <pc:sldMasterMk cId="3539433631" sldId="2147483729"/>
            <pc:sldLayoutMk cId="2812528974" sldId="2147483757"/>
          </pc:sldLayoutMkLst>
        </pc:sldLayoutChg>
        <pc:sldLayoutChg chg="del">
          <pc:chgData name="Caballero, Andres" userId="c6fa0077-fdf4-4054-9139-86b0e0fa8106" providerId="ADAL" clId="{55D68810-F892-4398-8465-6A20D3B8549E}" dt="2022-03-28T20:19:25.886" v="32" actId="2696"/>
          <pc:sldLayoutMkLst>
            <pc:docMk/>
            <pc:sldMasterMk cId="3539433631" sldId="2147483729"/>
            <pc:sldLayoutMk cId="3667726504" sldId="2147483758"/>
          </pc:sldLayoutMkLst>
        </pc:sldLayoutChg>
        <pc:sldLayoutChg chg="del">
          <pc:chgData name="Caballero, Andres" userId="c6fa0077-fdf4-4054-9139-86b0e0fa8106" providerId="ADAL" clId="{55D68810-F892-4398-8465-6A20D3B8549E}" dt="2022-03-28T20:19:25.890" v="33" actId="2696"/>
          <pc:sldLayoutMkLst>
            <pc:docMk/>
            <pc:sldMasterMk cId="3539433631" sldId="2147483729"/>
            <pc:sldLayoutMk cId="379809411" sldId="2147483759"/>
          </pc:sldLayoutMkLst>
        </pc:sldLayoutChg>
        <pc:sldLayoutChg chg="del">
          <pc:chgData name="Caballero, Andres" userId="c6fa0077-fdf4-4054-9139-86b0e0fa8106" providerId="ADAL" clId="{55D68810-F892-4398-8465-6A20D3B8549E}" dt="2022-03-28T20:19:25.894" v="34" actId="2696"/>
          <pc:sldLayoutMkLst>
            <pc:docMk/>
            <pc:sldMasterMk cId="3539433631" sldId="2147483729"/>
            <pc:sldLayoutMk cId="3602502575" sldId="2147483760"/>
          </pc:sldLayoutMkLst>
        </pc:sldLayoutChg>
        <pc:sldLayoutChg chg="del">
          <pc:chgData name="Caballero, Andres" userId="c6fa0077-fdf4-4054-9139-86b0e0fa8106" providerId="ADAL" clId="{55D68810-F892-4398-8465-6A20D3B8549E}" dt="2022-03-28T20:19:25.897" v="35" actId="2696"/>
          <pc:sldLayoutMkLst>
            <pc:docMk/>
            <pc:sldMasterMk cId="3539433631" sldId="2147483729"/>
            <pc:sldLayoutMk cId="1177082035" sldId="2147483761"/>
          </pc:sldLayoutMkLst>
        </pc:sldLayoutChg>
        <pc:sldLayoutChg chg="del">
          <pc:chgData name="Caballero, Andres" userId="c6fa0077-fdf4-4054-9139-86b0e0fa8106" providerId="ADAL" clId="{55D68810-F892-4398-8465-6A20D3B8549E}" dt="2022-03-28T20:19:25.903" v="36" actId="2696"/>
          <pc:sldLayoutMkLst>
            <pc:docMk/>
            <pc:sldMasterMk cId="3539433631" sldId="2147483729"/>
            <pc:sldLayoutMk cId="515947751" sldId="2147483762"/>
          </pc:sldLayoutMkLst>
        </pc:sldLayoutChg>
        <pc:sldLayoutChg chg="del">
          <pc:chgData name="Caballero, Andres" userId="c6fa0077-fdf4-4054-9139-86b0e0fa8106" providerId="ADAL" clId="{55D68810-F892-4398-8465-6A20D3B8549E}" dt="2022-03-28T20:19:25.906" v="37" actId="2696"/>
          <pc:sldLayoutMkLst>
            <pc:docMk/>
            <pc:sldMasterMk cId="3539433631" sldId="2147483729"/>
            <pc:sldLayoutMk cId="1770567968" sldId="2147483763"/>
          </pc:sldLayoutMkLst>
        </pc:sldLayoutChg>
        <pc:sldLayoutChg chg="del">
          <pc:chgData name="Caballero, Andres" userId="c6fa0077-fdf4-4054-9139-86b0e0fa8106" providerId="ADAL" clId="{55D68810-F892-4398-8465-6A20D3B8549E}" dt="2022-03-28T20:19:25.911" v="38" actId="2696"/>
          <pc:sldLayoutMkLst>
            <pc:docMk/>
            <pc:sldMasterMk cId="3539433631" sldId="2147483729"/>
            <pc:sldLayoutMk cId="2022374184" sldId="2147483764"/>
          </pc:sldLayoutMkLst>
        </pc:sldLayoutChg>
        <pc:sldLayoutChg chg="del">
          <pc:chgData name="Caballero, Andres" userId="c6fa0077-fdf4-4054-9139-86b0e0fa8106" providerId="ADAL" clId="{55D68810-F892-4398-8465-6A20D3B8549E}" dt="2022-03-28T20:19:25.915" v="39" actId="2696"/>
          <pc:sldLayoutMkLst>
            <pc:docMk/>
            <pc:sldMasterMk cId="3539433631" sldId="2147483729"/>
            <pc:sldLayoutMk cId="2348332069" sldId="2147483765"/>
          </pc:sldLayoutMkLst>
        </pc:sldLayoutChg>
        <pc:sldLayoutChg chg="del">
          <pc:chgData name="Caballero, Andres" userId="c6fa0077-fdf4-4054-9139-86b0e0fa8106" providerId="ADAL" clId="{55D68810-F892-4398-8465-6A20D3B8549E}" dt="2022-03-28T20:19:25.923" v="40" actId="2696"/>
          <pc:sldLayoutMkLst>
            <pc:docMk/>
            <pc:sldMasterMk cId="3539433631" sldId="2147483729"/>
            <pc:sldLayoutMk cId="1193527955" sldId="2147483766"/>
          </pc:sldLayoutMkLst>
        </pc:sldLayoutChg>
        <pc:sldLayoutChg chg="del">
          <pc:chgData name="Caballero, Andres" userId="c6fa0077-fdf4-4054-9139-86b0e0fa8106" providerId="ADAL" clId="{55D68810-F892-4398-8465-6A20D3B8549E}" dt="2022-03-28T20:19:25.926" v="41" actId="2696"/>
          <pc:sldLayoutMkLst>
            <pc:docMk/>
            <pc:sldMasterMk cId="3539433631" sldId="2147483729"/>
            <pc:sldLayoutMk cId="1765239938" sldId="2147483767"/>
          </pc:sldLayoutMkLst>
        </pc:sldLayoutChg>
      </pc:sldMasterChg>
      <pc:sldMasterChg chg="del delSldLayout">
        <pc:chgData name="Caballero, Andres" userId="c6fa0077-fdf4-4054-9139-86b0e0fa8106" providerId="ADAL" clId="{55D68810-F892-4398-8465-6A20D3B8549E}" dt="2022-03-28T20:19:32.729" v="115" actId="2696"/>
        <pc:sldMasterMkLst>
          <pc:docMk/>
          <pc:sldMasterMk cId="2576946804" sldId="2147483768"/>
        </pc:sldMasterMkLst>
        <pc:sldLayoutChg chg="del">
          <pc:chgData name="Caballero, Andres" userId="c6fa0077-fdf4-4054-9139-86b0e0fa8106" providerId="ADAL" clId="{55D68810-F892-4398-8465-6A20D3B8549E}" dt="2022-03-28T20:19:25.930" v="42" actId="2696"/>
          <pc:sldLayoutMkLst>
            <pc:docMk/>
            <pc:sldMasterMk cId="2576946804" sldId="2147483768"/>
            <pc:sldLayoutMk cId="3441953548" sldId="2147483769"/>
          </pc:sldLayoutMkLst>
        </pc:sldLayoutChg>
        <pc:sldLayoutChg chg="del">
          <pc:chgData name="Caballero, Andres" userId="c6fa0077-fdf4-4054-9139-86b0e0fa8106" providerId="ADAL" clId="{55D68810-F892-4398-8465-6A20D3B8549E}" dt="2022-03-28T20:19:25.934" v="43" actId="2696"/>
          <pc:sldLayoutMkLst>
            <pc:docMk/>
            <pc:sldMasterMk cId="2576946804" sldId="2147483768"/>
            <pc:sldLayoutMk cId="3484828258" sldId="2147483770"/>
          </pc:sldLayoutMkLst>
        </pc:sldLayoutChg>
        <pc:sldLayoutChg chg="del">
          <pc:chgData name="Caballero, Andres" userId="c6fa0077-fdf4-4054-9139-86b0e0fa8106" providerId="ADAL" clId="{55D68810-F892-4398-8465-6A20D3B8549E}" dt="2022-03-28T20:19:25.940" v="44" actId="2696"/>
          <pc:sldLayoutMkLst>
            <pc:docMk/>
            <pc:sldMasterMk cId="2576946804" sldId="2147483768"/>
            <pc:sldLayoutMk cId="1918785506" sldId="2147483771"/>
          </pc:sldLayoutMkLst>
        </pc:sldLayoutChg>
        <pc:sldLayoutChg chg="del">
          <pc:chgData name="Caballero, Andres" userId="c6fa0077-fdf4-4054-9139-86b0e0fa8106" providerId="ADAL" clId="{55D68810-F892-4398-8465-6A20D3B8549E}" dt="2022-03-28T20:19:25.946" v="45" actId="2696"/>
          <pc:sldLayoutMkLst>
            <pc:docMk/>
            <pc:sldMasterMk cId="2576946804" sldId="2147483768"/>
            <pc:sldLayoutMk cId="3728796124" sldId="2147483772"/>
          </pc:sldLayoutMkLst>
        </pc:sldLayoutChg>
        <pc:sldLayoutChg chg="del">
          <pc:chgData name="Caballero, Andres" userId="c6fa0077-fdf4-4054-9139-86b0e0fa8106" providerId="ADAL" clId="{55D68810-F892-4398-8465-6A20D3B8549E}" dt="2022-03-28T20:19:25.952" v="46" actId="2696"/>
          <pc:sldLayoutMkLst>
            <pc:docMk/>
            <pc:sldMasterMk cId="2576946804" sldId="2147483768"/>
            <pc:sldLayoutMk cId="2204499149" sldId="2147483773"/>
          </pc:sldLayoutMkLst>
        </pc:sldLayoutChg>
        <pc:sldLayoutChg chg="del">
          <pc:chgData name="Caballero, Andres" userId="c6fa0077-fdf4-4054-9139-86b0e0fa8106" providerId="ADAL" clId="{55D68810-F892-4398-8465-6A20D3B8549E}" dt="2022-03-28T20:19:25.957" v="47" actId="2696"/>
          <pc:sldLayoutMkLst>
            <pc:docMk/>
            <pc:sldMasterMk cId="2576946804" sldId="2147483768"/>
            <pc:sldLayoutMk cId="3111534349" sldId="2147483774"/>
          </pc:sldLayoutMkLst>
        </pc:sldLayoutChg>
        <pc:sldLayoutChg chg="del">
          <pc:chgData name="Caballero, Andres" userId="c6fa0077-fdf4-4054-9139-86b0e0fa8106" providerId="ADAL" clId="{55D68810-F892-4398-8465-6A20D3B8549E}" dt="2022-03-28T20:19:25.960" v="48" actId="2696"/>
          <pc:sldLayoutMkLst>
            <pc:docMk/>
            <pc:sldMasterMk cId="2576946804" sldId="2147483768"/>
            <pc:sldLayoutMk cId="102570864" sldId="2147483775"/>
          </pc:sldLayoutMkLst>
        </pc:sldLayoutChg>
        <pc:sldLayoutChg chg="del">
          <pc:chgData name="Caballero, Andres" userId="c6fa0077-fdf4-4054-9139-86b0e0fa8106" providerId="ADAL" clId="{55D68810-F892-4398-8465-6A20D3B8549E}" dt="2022-03-28T20:19:25.963" v="49" actId="2696"/>
          <pc:sldLayoutMkLst>
            <pc:docMk/>
            <pc:sldMasterMk cId="2576946804" sldId="2147483768"/>
            <pc:sldLayoutMk cId="3523589468" sldId="2147483776"/>
          </pc:sldLayoutMkLst>
        </pc:sldLayoutChg>
        <pc:sldLayoutChg chg="del">
          <pc:chgData name="Caballero, Andres" userId="c6fa0077-fdf4-4054-9139-86b0e0fa8106" providerId="ADAL" clId="{55D68810-F892-4398-8465-6A20D3B8549E}" dt="2022-03-28T20:19:25.967" v="50" actId="2696"/>
          <pc:sldLayoutMkLst>
            <pc:docMk/>
            <pc:sldMasterMk cId="2576946804" sldId="2147483768"/>
            <pc:sldLayoutMk cId="1036481067" sldId="2147483777"/>
          </pc:sldLayoutMkLst>
        </pc:sldLayoutChg>
        <pc:sldLayoutChg chg="del">
          <pc:chgData name="Caballero, Andres" userId="c6fa0077-fdf4-4054-9139-86b0e0fa8106" providerId="ADAL" clId="{55D68810-F892-4398-8465-6A20D3B8549E}" dt="2022-03-28T20:19:25.972" v="51" actId="2696"/>
          <pc:sldLayoutMkLst>
            <pc:docMk/>
            <pc:sldMasterMk cId="2576946804" sldId="2147483768"/>
            <pc:sldLayoutMk cId="2988509842" sldId="2147483778"/>
          </pc:sldLayoutMkLst>
        </pc:sldLayoutChg>
        <pc:sldLayoutChg chg="del">
          <pc:chgData name="Caballero, Andres" userId="c6fa0077-fdf4-4054-9139-86b0e0fa8106" providerId="ADAL" clId="{55D68810-F892-4398-8465-6A20D3B8549E}" dt="2022-03-28T20:19:25.976" v="52" actId="2696"/>
          <pc:sldLayoutMkLst>
            <pc:docMk/>
            <pc:sldMasterMk cId="2576946804" sldId="2147483768"/>
            <pc:sldLayoutMk cId="1855703467" sldId="2147483779"/>
          </pc:sldLayoutMkLst>
        </pc:sldLayoutChg>
        <pc:sldLayoutChg chg="del">
          <pc:chgData name="Caballero, Andres" userId="c6fa0077-fdf4-4054-9139-86b0e0fa8106" providerId="ADAL" clId="{55D68810-F892-4398-8465-6A20D3B8549E}" dt="2022-03-28T20:19:25.979" v="53" actId="2696"/>
          <pc:sldLayoutMkLst>
            <pc:docMk/>
            <pc:sldMasterMk cId="2576946804" sldId="2147483768"/>
            <pc:sldLayoutMk cId="1785071016" sldId="2147483780"/>
          </pc:sldLayoutMkLst>
        </pc:sldLayoutChg>
        <pc:sldLayoutChg chg="del">
          <pc:chgData name="Caballero, Andres" userId="c6fa0077-fdf4-4054-9139-86b0e0fa8106" providerId="ADAL" clId="{55D68810-F892-4398-8465-6A20D3B8549E}" dt="2022-03-28T20:19:25.982" v="54" actId="2696"/>
          <pc:sldLayoutMkLst>
            <pc:docMk/>
            <pc:sldMasterMk cId="2576946804" sldId="2147483768"/>
            <pc:sldLayoutMk cId="237493535" sldId="2147483781"/>
          </pc:sldLayoutMkLst>
        </pc:sldLayoutChg>
        <pc:sldLayoutChg chg="del">
          <pc:chgData name="Caballero, Andres" userId="c6fa0077-fdf4-4054-9139-86b0e0fa8106" providerId="ADAL" clId="{55D68810-F892-4398-8465-6A20D3B8549E}" dt="2022-03-28T20:19:25.986" v="55" actId="2696"/>
          <pc:sldLayoutMkLst>
            <pc:docMk/>
            <pc:sldMasterMk cId="2576946804" sldId="2147483768"/>
            <pc:sldLayoutMk cId="2784697839" sldId="2147483782"/>
          </pc:sldLayoutMkLst>
        </pc:sldLayoutChg>
        <pc:sldLayoutChg chg="del">
          <pc:chgData name="Caballero, Andres" userId="c6fa0077-fdf4-4054-9139-86b0e0fa8106" providerId="ADAL" clId="{55D68810-F892-4398-8465-6A20D3B8549E}" dt="2022-03-28T20:19:25.990" v="56" actId="2696"/>
          <pc:sldLayoutMkLst>
            <pc:docMk/>
            <pc:sldMasterMk cId="2576946804" sldId="2147483768"/>
            <pc:sldLayoutMk cId="3335610882" sldId="2147483783"/>
          </pc:sldLayoutMkLst>
        </pc:sldLayoutChg>
        <pc:sldLayoutChg chg="del">
          <pc:chgData name="Caballero, Andres" userId="c6fa0077-fdf4-4054-9139-86b0e0fa8106" providerId="ADAL" clId="{55D68810-F892-4398-8465-6A20D3B8549E}" dt="2022-03-28T20:19:25.993" v="57" actId="2696"/>
          <pc:sldLayoutMkLst>
            <pc:docMk/>
            <pc:sldMasterMk cId="2576946804" sldId="2147483768"/>
            <pc:sldLayoutMk cId="3982738577" sldId="2147483784"/>
          </pc:sldLayoutMkLst>
        </pc:sldLayoutChg>
        <pc:sldLayoutChg chg="del">
          <pc:chgData name="Caballero, Andres" userId="c6fa0077-fdf4-4054-9139-86b0e0fa8106" providerId="ADAL" clId="{55D68810-F892-4398-8465-6A20D3B8549E}" dt="2022-03-28T20:19:25.997" v="58" actId="2696"/>
          <pc:sldLayoutMkLst>
            <pc:docMk/>
            <pc:sldMasterMk cId="2576946804" sldId="2147483768"/>
            <pc:sldLayoutMk cId="3794230964" sldId="2147483785"/>
          </pc:sldLayoutMkLst>
        </pc:sldLayoutChg>
        <pc:sldLayoutChg chg="del">
          <pc:chgData name="Caballero, Andres" userId="c6fa0077-fdf4-4054-9139-86b0e0fa8106" providerId="ADAL" clId="{55D68810-F892-4398-8465-6A20D3B8549E}" dt="2022-03-28T20:19:26.002" v="59" actId="2696"/>
          <pc:sldLayoutMkLst>
            <pc:docMk/>
            <pc:sldMasterMk cId="2576946804" sldId="2147483768"/>
            <pc:sldLayoutMk cId="2385443387" sldId="2147483786"/>
          </pc:sldLayoutMkLst>
        </pc:sldLayoutChg>
        <pc:sldLayoutChg chg="del">
          <pc:chgData name="Caballero, Andres" userId="c6fa0077-fdf4-4054-9139-86b0e0fa8106" providerId="ADAL" clId="{55D68810-F892-4398-8465-6A20D3B8549E}" dt="2022-03-28T20:19:26.006" v="60" actId="2696"/>
          <pc:sldLayoutMkLst>
            <pc:docMk/>
            <pc:sldMasterMk cId="2576946804" sldId="2147483768"/>
            <pc:sldLayoutMk cId="3605760889" sldId="2147483787"/>
          </pc:sldLayoutMkLst>
        </pc:sldLayoutChg>
        <pc:sldLayoutChg chg="del">
          <pc:chgData name="Caballero, Andres" userId="c6fa0077-fdf4-4054-9139-86b0e0fa8106" providerId="ADAL" clId="{55D68810-F892-4398-8465-6A20D3B8549E}" dt="2022-03-28T20:19:26.009" v="61" actId="2696"/>
          <pc:sldLayoutMkLst>
            <pc:docMk/>
            <pc:sldMasterMk cId="2576946804" sldId="2147483768"/>
            <pc:sldLayoutMk cId="476648077" sldId="2147483788"/>
          </pc:sldLayoutMkLst>
        </pc:sldLayoutChg>
        <pc:sldLayoutChg chg="del">
          <pc:chgData name="Caballero, Andres" userId="c6fa0077-fdf4-4054-9139-86b0e0fa8106" providerId="ADAL" clId="{55D68810-F892-4398-8465-6A20D3B8549E}" dt="2022-03-28T20:19:26.014" v="62" actId="2696"/>
          <pc:sldLayoutMkLst>
            <pc:docMk/>
            <pc:sldMasterMk cId="2576946804" sldId="2147483768"/>
            <pc:sldLayoutMk cId="2810279285" sldId="2147483789"/>
          </pc:sldLayoutMkLst>
        </pc:sldLayoutChg>
        <pc:sldLayoutChg chg="del">
          <pc:chgData name="Caballero, Andres" userId="c6fa0077-fdf4-4054-9139-86b0e0fa8106" providerId="ADAL" clId="{55D68810-F892-4398-8465-6A20D3B8549E}" dt="2022-03-28T20:19:26.017" v="63" actId="2696"/>
          <pc:sldLayoutMkLst>
            <pc:docMk/>
            <pc:sldMasterMk cId="2576946804" sldId="2147483768"/>
            <pc:sldLayoutMk cId="297399825" sldId="2147483790"/>
          </pc:sldLayoutMkLst>
        </pc:sldLayoutChg>
        <pc:sldLayoutChg chg="del">
          <pc:chgData name="Caballero, Andres" userId="c6fa0077-fdf4-4054-9139-86b0e0fa8106" providerId="ADAL" clId="{55D68810-F892-4398-8465-6A20D3B8549E}" dt="2022-03-28T20:19:26.022" v="64" actId="2696"/>
          <pc:sldLayoutMkLst>
            <pc:docMk/>
            <pc:sldMasterMk cId="2576946804" sldId="2147483768"/>
            <pc:sldLayoutMk cId="1478444249" sldId="2147483791"/>
          </pc:sldLayoutMkLst>
        </pc:sldLayoutChg>
        <pc:sldLayoutChg chg="del">
          <pc:chgData name="Caballero, Andres" userId="c6fa0077-fdf4-4054-9139-86b0e0fa8106" providerId="ADAL" clId="{55D68810-F892-4398-8465-6A20D3B8549E}" dt="2022-03-28T20:19:26.025" v="65" actId="2696"/>
          <pc:sldLayoutMkLst>
            <pc:docMk/>
            <pc:sldMasterMk cId="2576946804" sldId="2147483768"/>
            <pc:sldLayoutMk cId="312449816" sldId="2147483792"/>
          </pc:sldLayoutMkLst>
        </pc:sldLayoutChg>
        <pc:sldLayoutChg chg="del">
          <pc:chgData name="Caballero, Andres" userId="c6fa0077-fdf4-4054-9139-86b0e0fa8106" providerId="ADAL" clId="{55D68810-F892-4398-8465-6A20D3B8549E}" dt="2022-03-28T20:19:26.029" v="66" actId="2696"/>
          <pc:sldLayoutMkLst>
            <pc:docMk/>
            <pc:sldMasterMk cId="2576946804" sldId="2147483768"/>
            <pc:sldLayoutMk cId="2601342837" sldId="2147483793"/>
          </pc:sldLayoutMkLst>
        </pc:sldLayoutChg>
        <pc:sldLayoutChg chg="del">
          <pc:chgData name="Caballero, Andres" userId="c6fa0077-fdf4-4054-9139-86b0e0fa8106" providerId="ADAL" clId="{55D68810-F892-4398-8465-6A20D3B8549E}" dt="2022-03-28T20:19:26.032" v="67" actId="2696"/>
          <pc:sldLayoutMkLst>
            <pc:docMk/>
            <pc:sldMasterMk cId="2576946804" sldId="2147483768"/>
            <pc:sldLayoutMk cId="2424905364" sldId="2147483794"/>
          </pc:sldLayoutMkLst>
        </pc:sldLayoutChg>
        <pc:sldLayoutChg chg="del">
          <pc:chgData name="Caballero, Andres" userId="c6fa0077-fdf4-4054-9139-86b0e0fa8106" providerId="ADAL" clId="{55D68810-F892-4398-8465-6A20D3B8549E}" dt="2022-03-28T20:19:26.037" v="68" actId="2696"/>
          <pc:sldLayoutMkLst>
            <pc:docMk/>
            <pc:sldMasterMk cId="2576946804" sldId="2147483768"/>
            <pc:sldLayoutMk cId="549448723" sldId="2147483795"/>
          </pc:sldLayoutMkLst>
        </pc:sldLayoutChg>
        <pc:sldLayoutChg chg="del">
          <pc:chgData name="Caballero, Andres" userId="c6fa0077-fdf4-4054-9139-86b0e0fa8106" providerId="ADAL" clId="{55D68810-F892-4398-8465-6A20D3B8549E}" dt="2022-03-28T20:19:26.040" v="69" actId="2696"/>
          <pc:sldLayoutMkLst>
            <pc:docMk/>
            <pc:sldMasterMk cId="2576946804" sldId="2147483768"/>
            <pc:sldLayoutMk cId="402942675" sldId="2147483796"/>
          </pc:sldLayoutMkLst>
        </pc:sldLayoutChg>
        <pc:sldLayoutChg chg="del">
          <pc:chgData name="Caballero, Andres" userId="c6fa0077-fdf4-4054-9139-86b0e0fa8106" providerId="ADAL" clId="{55D68810-F892-4398-8465-6A20D3B8549E}" dt="2022-03-28T20:19:26.044" v="70" actId="2696"/>
          <pc:sldLayoutMkLst>
            <pc:docMk/>
            <pc:sldMasterMk cId="2576946804" sldId="2147483768"/>
            <pc:sldLayoutMk cId="2070858070" sldId="2147483797"/>
          </pc:sldLayoutMkLst>
        </pc:sldLayoutChg>
        <pc:sldLayoutChg chg="del">
          <pc:chgData name="Caballero, Andres" userId="c6fa0077-fdf4-4054-9139-86b0e0fa8106" providerId="ADAL" clId="{55D68810-F892-4398-8465-6A20D3B8549E}" dt="2022-03-28T20:19:26.047" v="71" actId="2696"/>
          <pc:sldLayoutMkLst>
            <pc:docMk/>
            <pc:sldMasterMk cId="2576946804" sldId="2147483768"/>
            <pc:sldLayoutMk cId="225736681" sldId="2147483798"/>
          </pc:sldLayoutMkLst>
        </pc:sldLayoutChg>
        <pc:sldLayoutChg chg="del">
          <pc:chgData name="Caballero, Andres" userId="c6fa0077-fdf4-4054-9139-86b0e0fa8106" providerId="ADAL" clId="{55D68810-F892-4398-8465-6A20D3B8549E}" dt="2022-03-28T20:19:26.050" v="72" actId="2696"/>
          <pc:sldLayoutMkLst>
            <pc:docMk/>
            <pc:sldMasterMk cId="2576946804" sldId="2147483768"/>
            <pc:sldLayoutMk cId="3984467546" sldId="2147483799"/>
          </pc:sldLayoutMkLst>
        </pc:sldLayoutChg>
        <pc:sldLayoutChg chg="del">
          <pc:chgData name="Caballero, Andres" userId="c6fa0077-fdf4-4054-9139-86b0e0fa8106" providerId="ADAL" clId="{55D68810-F892-4398-8465-6A20D3B8549E}" dt="2022-03-28T20:19:26.053" v="73" actId="2696"/>
          <pc:sldLayoutMkLst>
            <pc:docMk/>
            <pc:sldMasterMk cId="2576946804" sldId="2147483768"/>
            <pc:sldLayoutMk cId="1852929158" sldId="2147483800"/>
          </pc:sldLayoutMkLst>
        </pc:sldLayoutChg>
        <pc:sldLayoutChg chg="del">
          <pc:chgData name="Caballero, Andres" userId="c6fa0077-fdf4-4054-9139-86b0e0fa8106" providerId="ADAL" clId="{55D68810-F892-4398-8465-6A20D3B8549E}" dt="2022-03-28T20:19:26.057" v="74" actId="2696"/>
          <pc:sldLayoutMkLst>
            <pc:docMk/>
            <pc:sldMasterMk cId="2576946804" sldId="2147483768"/>
            <pc:sldLayoutMk cId="313153547" sldId="2147483801"/>
          </pc:sldLayoutMkLst>
        </pc:sldLayoutChg>
        <pc:sldLayoutChg chg="del">
          <pc:chgData name="Caballero, Andres" userId="c6fa0077-fdf4-4054-9139-86b0e0fa8106" providerId="ADAL" clId="{55D68810-F892-4398-8465-6A20D3B8549E}" dt="2022-03-28T20:19:26.060" v="75" actId="2696"/>
          <pc:sldLayoutMkLst>
            <pc:docMk/>
            <pc:sldMasterMk cId="2576946804" sldId="2147483768"/>
            <pc:sldLayoutMk cId="765238364" sldId="2147483802"/>
          </pc:sldLayoutMkLst>
        </pc:sldLayoutChg>
        <pc:sldLayoutChg chg="del">
          <pc:chgData name="Caballero, Andres" userId="c6fa0077-fdf4-4054-9139-86b0e0fa8106" providerId="ADAL" clId="{55D68810-F892-4398-8465-6A20D3B8549E}" dt="2022-03-28T20:19:26.063" v="76" actId="2696"/>
          <pc:sldLayoutMkLst>
            <pc:docMk/>
            <pc:sldMasterMk cId="2576946804" sldId="2147483768"/>
            <pc:sldLayoutMk cId="534930401" sldId="2147483803"/>
          </pc:sldLayoutMkLst>
        </pc:sldLayoutChg>
        <pc:sldLayoutChg chg="del">
          <pc:chgData name="Caballero, Andres" userId="c6fa0077-fdf4-4054-9139-86b0e0fa8106" providerId="ADAL" clId="{55D68810-F892-4398-8465-6A20D3B8549E}" dt="2022-03-28T20:19:26.065" v="77" actId="2696"/>
          <pc:sldLayoutMkLst>
            <pc:docMk/>
            <pc:sldMasterMk cId="2576946804" sldId="2147483768"/>
            <pc:sldLayoutMk cId="2935142696" sldId="2147483804"/>
          </pc:sldLayoutMkLst>
        </pc:sldLayoutChg>
        <pc:sldLayoutChg chg="del">
          <pc:chgData name="Caballero, Andres" userId="c6fa0077-fdf4-4054-9139-86b0e0fa8106" providerId="ADAL" clId="{55D68810-F892-4398-8465-6A20D3B8549E}" dt="2022-03-28T20:19:26.069" v="78" actId="2696"/>
          <pc:sldLayoutMkLst>
            <pc:docMk/>
            <pc:sldMasterMk cId="2576946804" sldId="2147483768"/>
            <pc:sldLayoutMk cId="2443790882" sldId="2147483805"/>
          </pc:sldLayoutMkLst>
        </pc:sldLayoutChg>
        <pc:sldLayoutChg chg="del">
          <pc:chgData name="Caballero, Andres" userId="c6fa0077-fdf4-4054-9139-86b0e0fa8106" providerId="ADAL" clId="{55D68810-F892-4398-8465-6A20D3B8549E}" dt="2022-03-28T20:19:26.072" v="79" actId="2696"/>
          <pc:sldLayoutMkLst>
            <pc:docMk/>
            <pc:sldMasterMk cId="2576946804" sldId="2147483768"/>
            <pc:sldLayoutMk cId="3785044271" sldId="2147483806"/>
          </pc:sldLayoutMkLst>
        </pc:sldLayoutChg>
      </pc:sldMasterChg>
      <pc:sldMasterChg chg="del delSldLayout">
        <pc:chgData name="Caballero, Andres" userId="c6fa0077-fdf4-4054-9139-86b0e0fa8106" providerId="ADAL" clId="{55D68810-F892-4398-8465-6A20D3B8549E}" dt="2022-03-28T20:19:32.736" v="116" actId="2696"/>
        <pc:sldMasterMkLst>
          <pc:docMk/>
          <pc:sldMasterMk cId="4144360399" sldId="2147483807"/>
        </pc:sldMasterMkLst>
        <pc:sldLayoutChg chg="del">
          <pc:chgData name="Caballero, Andres" userId="c6fa0077-fdf4-4054-9139-86b0e0fa8106" providerId="ADAL" clId="{55D68810-F892-4398-8465-6A20D3B8549E}" dt="2022-03-28T20:19:26.076" v="80" actId="2696"/>
          <pc:sldLayoutMkLst>
            <pc:docMk/>
            <pc:sldMasterMk cId="4144360399" sldId="2147483807"/>
            <pc:sldLayoutMk cId="1869060807" sldId="2147483808"/>
          </pc:sldLayoutMkLst>
        </pc:sldLayoutChg>
        <pc:sldLayoutChg chg="del">
          <pc:chgData name="Caballero, Andres" userId="c6fa0077-fdf4-4054-9139-86b0e0fa8106" providerId="ADAL" clId="{55D68810-F892-4398-8465-6A20D3B8549E}" dt="2022-03-28T20:19:26.079" v="81" actId="2696"/>
          <pc:sldLayoutMkLst>
            <pc:docMk/>
            <pc:sldMasterMk cId="4144360399" sldId="2147483807"/>
            <pc:sldLayoutMk cId="2606500553" sldId="2147483809"/>
          </pc:sldLayoutMkLst>
        </pc:sldLayoutChg>
        <pc:sldLayoutChg chg="del">
          <pc:chgData name="Caballero, Andres" userId="c6fa0077-fdf4-4054-9139-86b0e0fa8106" providerId="ADAL" clId="{55D68810-F892-4398-8465-6A20D3B8549E}" dt="2022-03-28T20:19:26.083" v="82" actId="2696"/>
          <pc:sldLayoutMkLst>
            <pc:docMk/>
            <pc:sldMasterMk cId="4144360399" sldId="2147483807"/>
            <pc:sldLayoutMk cId="269520655" sldId="2147483810"/>
          </pc:sldLayoutMkLst>
        </pc:sldLayoutChg>
        <pc:sldLayoutChg chg="del">
          <pc:chgData name="Caballero, Andres" userId="c6fa0077-fdf4-4054-9139-86b0e0fa8106" providerId="ADAL" clId="{55D68810-F892-4398-8465-6A20D3B8549E}" dt="2022-03-28T20:19:26.087" v="83" actId="2696"/>
          <pc:sldLayoutMkLst>
            <pc:docMk/>
            <pc:sldMasterMk cId="4144360399" sldId="2147483807"/>
            <pc:sldLayoutMk cId="1001181202" sldId="2147483811"/>
          </pc:sldLayoutMkLst>
        </pc:sldLayoutChg>
        <pc:sldLayoutChg chg="del">
          <pc:chgData name="Caballero, Andres" userId="c6fa0077-fdf4-4054-9139-86b0e0fa8106" providerId="ADAL" clId="{55D68810-F892-4398-8465-6A20D3B8549E}" dt="2022-03-28T20:19:26.089" v="84" actId="2696"/>
          <pc:sldLayoutMkLst>
            <pc:docMk/>
            <pc:sldMasterMk cId="4144360399" sldId="2147483807"/>
            <pc:sldLayoutMk cId="3089102443" sldId="2147483812"/>
          </pc:sldLayoutMkLst>
        </pc:sldLayoutChg>
        <pc:sldLayoutChg chg="del">
          <pc:chgData name="Caballero, Andres" userId="c6fa0077-fdf4-4054-9139-86b0e0fa8106" providerId="ADAL" clId="{55D68810-F892-4398-8465-6A20D3B8549E}" dt="2022-03-28T20:19:26.092" v="85" actId="2696"/>
          <pc:sldLayoutMkLst>
            <pc:docMk/>
            <pc:sldMasterMk cId="4144360399" sldId="2147483807"/>
            <pc:sldLayoutMk cId="2805475411" sldId="2147483813"/>
          </pc:sldLayoutMkLst>
        </pc:sldLayoutChg>
        <pc:sldLayoutChg chg="del">
          <pc:chgData name="Caballero, Andres" userId="c6fa0077-fdf4-4054-9139-86b0e0fa8106" providerId="ADAL" clId="{55D68810-F892-4398-8465-6A20D3B8549E}" dt="2022-03-28T20:19:26.095" v="86" actId="2696"/>
          <pc:sldLayoutMkLst>
            <pc:docMk/>
            <pc:sldMasterMk cId="4144360399" sldId="2147483807"/>
            <pc:sldLayoutMk cId="468762053" sldId="2147483814"/>
          </pc:sldLayoutMkLst>
        </pc:sldLayoutChg>
        <pc:sldLayoutChg chg="del">
          <pc:chgData name="Caballero, Andres" userId="c6fa0077-fdf4-4054-9139-86b0e0fa8106" providerId="ADAL" clId="{55D68810-F892-4398-8465-6A20D3B8549E}" dt="2022-03-28T20:19:26.097" v="87" actId="2696"/>
          <pc:sldLayoutMkLst>
            <pc:docMk/>
            <pc:sldMasterMk cId="4144360399" sldId="2147483807"/>
            <pc:sldLayoutMk cId="951164434" sldId="2147483815"/>
          </pc:sldLayoutMkLst>
        </pc:sldLayoutChg>
        <pc:sldLayoutChg chg="del">
          <pc:chgData name="Caballero, Andres" userId="c6fa0077-fdf4-4054-9139-86b0e0fa8106" providerId="ADAL" clId="{55D68810-F892-4398-8465-6A20D3B8549E}" dt="2022-03-28T20:19:26.100" v="88" actId="2696"/>
          <pc:sldLayoutMkLst>
            <pc:docMk/>
            <pc:sldMasterMk cId="4144360399" sldId="2147483807"/>
            <pc:sldLayoutMk cId="2820231703" sldId="2147483816"/>
          </pc:sldLayoutMkLst>
        </pc:sldLayoutChg>
        <pc:sldLayoutChg chg="del">
          <pc:chgData name="Caballero, Andres" userId="c6fa0077-fdf4-4054-9139-86b0e0fa8106" providerId="ADAL" clId="{55D68810-F892-4398-8465-6A20D3B8549E}" dt="2022-03-28T20:19:26.103" v="89" actId="2696"/>
          <pc:sldLayoutMkLst>
            <pc:docMk/>
            <pc:sldMasterMk cId="4144360399" sldId="2147483807"/>
            <pc:sldLayoutMk cId="722114940" sldId="2147483817"/>
          </pc:sldLayoutMkLst>
        </pc:sldLayoutChg>
        <pc:sldLayoutChg chg="del">
          <pc:chgData name="Caballero, Andres" userId="c6fa0077-fdf4-4054-9139-86b0e0fa8106" providerId="ADAL" clId="{55D68810-F892-4398-8465-6A20D3B8549E}" dt="2022-03-28T20:19:26.106" v="90" actId="2696"/>
          <pc:sldLayoutMkLst>
            <pc:docMk/>
            <pc:sldMasterMk cId="4144360399" sldId="2147483807"/>
            <pc:sldLayoutMk cId="4015802188" sldId="2147483818"/>
          </pc:sldLayoutMkLst>
        </pc:sldLayoutChg>
        <pc:sldLayoutChg chg="del">
          <pc:chgData name="Caballero, Andres" userId="c6fa0077-fdf4-4054-9139-86b0e0fa8106" providerId="ADAL" clId="{55D68810-F892-4398-8465-6A20D3B8549E}" dt="2022-03-28T20:19:26.109" v="91" actId="2696"/>
          <pc:sldLayoutMkLst>
            <pc:docMk/>
            <pc:sldMasterMk cId="4144360399" sldId="2147483807"/>
            <pc:sldLayoutMk cId="2065804648" sldId="2147483819"/>
          </pc:sldLayoutMkLst>
        </pc:sldLayoutChg>
        <pc:sldLayoutChg chg="del">
          <pc:chgData name="Caballero, Andres" userId="c6fa0077-fdf4-4054-9139-86b0e0fa8106" providerId="ADAL" clId="{55D68810-F892-4398-8465-6A20D3B8549E}" dt="2022-03-28T20:19:26.113" v="92" actId="2696"/>
          <pc:sldLayoutMkLst>
            <pc:docMk/>
            <pc:sldMasterMk cId="4144360399" sldId="2147483807"/>
            <pc:sldLayoutMk cId="2305016781" sldId="2147483820"/>
          </pc:sldLayoutMkLst>
        </pc:sldLayoutChg>
        <pc:sldLayoutChg chg="del">
          <pc:chgData name="Caballero, Andres" userId="c6fa0077-fdf4-4054-9139-86b0e0fa8106" providerId="ADAL" clId="{55D68810-F892-4398-8465-6A20D3B8549E}" dt="2022-03-28T20:19:26.116" v="93" actId="2696"/>
          <pc:sldLayoutMkLst>
            <pc:docMk/>
            <pc:sldMasterMk cId="4144360399" sldId="2147483807"/>
            <pc:sldLayoutMk cId="705334560" sldId="2147483821"/>
          </pc:sldLayoutMkLst>
        </pc:sldLayoutChg>
        <pc:sldLayoutChg chg="del">
          <pc:chgData name="Caballero, Andres" userId="c6fa0077-fdf4-4054-9139-86b0e0fa8106" providerId="ADAL" clId="{55D68810-F892-4398-8465-6A20D3B8549E}" dt="2022-03-28T20:19:26.118" v="94" actId="2696"/>
          <pc:sldLayoutMkLst>
            <pc:docMk/>
            <pc:sldMasterMk cId="4144360399" sldId="2147483807"/>
            <pc:sldLayoutMk cId="2657242266" sldId="2147483822"/>
          </pc:sldLayoutMkLst>
        </pc:sldLayoutChg>
        <pc:sldLayoutChg chg="del">
          <pc:chgData name="Caballero, Andres" userId="c6fa0077-fdf4-4054-9139-86b0e0fa8106" providerId="ADAL" clId="{55D68810-F892-4398-8465-6A20D3B8549E}" dt="2022-03-28T20:19:26.121" v="95" actId="2696"/>
          <pc:sldLayoutMkLst>
            <pc:docMk/>
            <pc:sldMasterMk cId="4144360399" sldId="2147483807"/>
            <pc:sldLayoutMk cId="1049983474" sldId="2147483823"/>
          </pc:sldLayoutMkLst>
        </pc:sldLayoutChg>
        <pc:sldLayoutChg chg="del">
          <pc:chgData name="Caballero, Andres" userId="c6fa0077-fdf4-4054-9139-86b0e0fa8106" providerId="ADAL" clId="{55D68810-F892-4398-8465-6A20D3B8549E}" dt="2022-03-28T20:19:26.124" v="96" actId="2696"/>
          <pc:sldLayoutMkLst>
            <pc:docMk/>
            <pc:sldMasterMk cId="4144360399" sldId="2147483807"/>
            <pc:sldLayoutMk cId="2621453062" sldId="2147483824"/>
          </pc:sldLayoutMkLst>
        </pc:sldLayoutChg>
        <pc:sldLayoutChg chg="del">
          <pc:chgData name="Caballero, Andres" userId="c6fa0077-fdf4-4054-9139-86b0e0fa8106" providerId="ADAL" clId="{55D68810-F892-4398-8465-6A20D3B8549E}" dt="2022-03-28T20:19:26.126" v="97" actId="2696"/>
          <pc:sldLayoutMkLst>
            <pc:docMk/>
            <pc:sldMasterMk cId="4144360399" sldId="2147483807"/>
            <pc:sldLayoutMk cId="2632920150" sldId="2147483825"/>
          </pc:sldLayoutMkLst>
        </pc:sldLayoutChg>
        <pc:sldLayoutChg chg="del">
          <pc:chgData name="Caballero, Andres" userId="c6fa0077-fdf4-4054-9139-86b0e0fa8106" providerId="ADAL" clId="{55D68810-F892-4398-8465-6A20D3B8549E}" dt="2022-03-28T20:19:26.129" v="98" actId="2696"/>
          <pc:sldLayoutMkLst>
            <pc:docMk/>
            <pc:sldMasterMk cId="4144360399" sldId="2147483807"/>
            <pc:sldLayoutMk cId="2099852869" sldId="2147483826"/>
          </pc:sldLayoutMkLst>
        </pc:sldLayoutChg>
        <pc:sldLayoutChg chg="del">
          <pc:chgData name="Caballero, Andres" userId="c6fa0077-fdf4-4054-9139-86b0e0fa8106" providerId="ADAL" clId="{55D68810-F892-4398-8465-6A20D3B8549E}" dt="2022-03-28T20:19:26.131" v="99" actId="2696"/>
          <pc:sldLayoutMkLst>
            <pc:docMk/>
            <pc:sldMasterMk cId="4144360399" sldId="2147483807"/>
            <pc:sldLayoutMk cId="4242102550" sldId="2147483827"/>
          </pc:sldLayoutMkLst>
        </pc:sldLayoutChg>
        <pc:sldLayoutChg chg="del">
          <pc:chgData name="Caballero, Andres" userId="c6fa0077-fdf4-4054-9139-86b0e0fa8106" providerId="ADAL" clId="{55D68810-F892-4398-8465-6A20D3B8549E}" dt="2022-03-28T20:19:26.134" v="100" actId="2696"/>
          <pc:sldLayoutMkLst>
            <pc:docMk/>
            <pc:sldMasterMk cId="4144360399" sldId="2147483807"/>
            <pc:sldLayoutMk cId="2629151073" sldId="2147483828"/>
          </pc:sldLayoutMkLst>
        </pc:sldLayoutChg>
        <pc:sldLayoutChg chg="del">
          <pc:chgData name="Caballero, Andres" userId="c6fa0077-fdf4-4054-9139-86b0e0fa8106" providerId="ADAL" clId="{55D68810-F892-4398-8465-6A20D3B8549E}" dt="2022-03-28T20:19:26.138" v="101" actId="2696"/>
          <pc:sldLayoutMkLst>
            <pc:docMk/>
            <pc:sldMasterMk cId="4144360399" sldId="2147483807"/>
            <pc:sldLayoutMk cId="2281699081" sldId="2147483829"/>
          </pc:sldLayoutMkLst>
        </pc:sldLayoutChg>
        <pc:sldLayoutChg chg="del">
          <pc:chgData name="Caballero, Andres" userId="c6fa0077-fdf4-4054-9139-86b0e0fa8106" providerId="ADAL" clId="{55D68810-F892-4398-8465-6A20D3B8549E}" dt="2022-03-28T20:19:26.141" v="102" actId="2696"/>
          <pc:sldLayoutMkLst>
            <pc:docMk/>
            <pc:sldMasterMk cId="4144360399" sldId="2147483807"/>
            <pc:sldLayoutMk cId="1272770350" sldId="2147483830"/>
          </pc:sldLayoutMkLst>
        </pc:sldLayoutChg>
        <pc:sldLayoutChg chg="del">
          <pc:chgData name="Caballero, Andres" userId="c6fa0077-fdf4-4054-9139-86b0e0fa8106" providerId="ADAL" clId="{55D68810-F892-4398-8465-6A20D3B8549E}" dt="2022-03-28T20:19:26.145" v="103" actId="2696"/>
          <pc:sldLayoutMkLst>
            <pc:docMk/>
            <pc:sldMasterMk cId="4144360399" sldId="2147483807"/>
            <pc:sldLayoutMk cId="1104733087" sldId="2147483831"/>
          </pc:sldLayoutMkLst>
        </pc:sldLayoutChg>
        <pc:sldLayoutChg chg="del">
          <pc:chgData name="Caballero, Andres" userId="c6fa0077-fdf4-4054-9139-86b0e0fa8106" providerId="ADAL" clId="{55D68810-F892-4398-8465-6A20D3B8549E}" dt="2022-03-28T20:19:26.149" v="104" actId="2696"/>
          <pc:sldLayoutMkLst>
            <pc:docMk/>
            <pc:sldMasterMk cId="4144360399" sldId="2147483807"/>
            <pc:sldLayoutMk cId="1016764098" sldId="2147483832"/>
          </pc:sldLayoutMkLst>
        </pc:sldLayoutChg>
        <pc:sldLayoutChg chg="del">
          <pc:chgData name="Caballero, Andres" userId="c6fa0077-fdf4-4054-9139-86b0e0fa8106" providerId="ADAL" clId="{55D68810-F892-4398-8465-6A20D3B8549E}" dt="2022-03-28T20:19:26.151" v="105" actId="2696"/>
          <pc:sldLayoutMkLst>
            <pc:docMk/>
            <pc:sldMasterMk cId="4144360399" sldId="2147483807"/>
            <pc:sldLayoutMk cId="1097700234" sldId="2147483833"/>
          </pc:sldLayoutMkLst>
        </pc:sldLayoutChg>
        <pc:sldLayoutChg chg="del">
          <pc:chgData name="Caballero, Andres" userId="c6fa0077-fdf4-4054-9139-86b0e0fa8106" providerId="ADAL" clId="{55D68810-F892-4398-8465-6A20D3B8549E}" dt="2022-03-28T20:19:26.154" v="106" actId="2696"/>
          <pc:sldLayoutMkLst>
            <pc:docMk/>
            <pc:sldMasterMk cId="4144360399" sldId="2147483807"/>
            <pc:sldLayoutMk cId="825938001" sldId="2147483834"/>
          </pc:sldLayoutMkLst>
        </pc:sldLayoutChg>
        <pc:sldLayoutChg chg="del">
          <pc:chgData name="Caballero, Andres" userId="c6fa0077-fdf4-4054-9139-86b0e0fa8106" providerId="ADAL" clId="{55D68810-F892-4398-8465-6A20D3B8549E}" dt="2022-03-28T20:19:26.157" v="107" actId="2696"/>
          <pc:sldLayoutMkLst>
            <pc:docMk/>
            <pc:sldMasterMk cId="4144360399" sldId="2147483807"/>
            <pc:sldLayoutMk cId="238267105" sldId="2147483835"/>
          </pc:sldLayoutMkLst>
        </pc:sldLayoutChg>
        <pc:sldLayoutChg chg="del">
          <pc:chgData name="Caballero, Andres" userId="c6fa0077-fdf4-4054-9139-86b0e0fa8106" providerId="ADAL" clId="{55D68810-F892-4398-8465-6A20D3B8549E}" dt="2022-03-28T20:19:26.159" v="108" actId="2696"/>
          <pc:sldLayoutMkLst>
            <pc:docMk/>
            <pc:sldMasterMk cId="4144360399" sldId="2147483807"/>
            <pc:sldLayoutMk cId="2562849273" sldId="2147483836"/>
          </pc:sldLayoutMkLst>
        </pc:sldLayoutChg>
        <pc:sldLayoutChg chg="del">
          <pc:chgData name="Caballero, Andres" userId="c6fa0077-fdf4-4054-9139-86b0e0fa8106" providerId="ADAL" clId="{55D68810-F892-4398-8465-6A20D3B8549E}" dt="2022-03-28T20:19:26.161" v="109" actId="2696"/>
          <pc:sldLayoutMkLst>
            <pc:docMk/>
            <pc:sldMasterMk cId="4144360399" sldId="2147483807"/>
            <pc:sldLayoutMk cId="2812529313" sldId="2147483837"/>
          </pc:sldLayoutMkLst>
        </pc:sldLayoutChg>
        <pc:sldLayoutChg chg="del">
          <pc:chgData name="Caballero, Andres" userId="c6fa0077-fdf4-4054-9139-86b0e0fa8106" providerId="ADAL" clId="{55D68810-F892-4398-8465-6A20D3B8549E}" dt="2022-03-28T20:19:26.163" v="110" actId="2696"/>
          <pc:sldLayoutMkLst>
            <pc:docMk/>
            <pc:sldMasterMk cId="4144360399" sldId="2147483807"/>
            <pc:sldLayoutMk cId="537221622" sldId="2147483838"/>
          </pc:sldLayoutMkLst>
        </pc:sldLayoutChg>
        <pc:sldLayoutChg chg="del">
          <pc:chgData name="Caballero, Andres" userId="c6fa0077-fdf4-4054-9139-86b0e0fa8106" providerId="ADAL" clId="{55D68810-F892-4398-8465-6A20D3B8549E}" dt="2022-03-28T20:19:26.165" v="111" actId="2696"/>
          <pc:sldLayoutMkLst>
            <pc:docMk/>
            <pc:sldMasterMk cId="4144360399" sldId="2147483807"/>
            <pc:sldLayoutMk cId="817461870" sldId="2147483839"/>
          </pc:sldLayoutMkLst>
        </pc:sldLayoutChg>
        <pc:sldLayoutChg chg="del">
          <pc:chgData name="Caballero, Andres" userId="c6fa0077-fdf4-4054-9139-86b0e0fa8106" providerId="ADAL" clId="{55D68810-F892-4398-8465-6A20D3B8549E}" dt="2022-03-28T20:19:26.168" v="112" actId="2696"/>
          <pc:sldLayoutMkLst>
            <pc:docMk/>
            <pc:sldMasterMk cId="4144360399" sldId="2147483807"/>
            <pc:sldLayoutMk cId="328610415" sldId="2147483840"/>
          </pc:sldLayoutMkLst>
        </pc:sldLayoutChg>
        <pc:sldLayoutChg chg="del">
          <pc:chgData name="Caballero, Andres" userId="c6fa0077-fdf4-4054-9139-86b0e0fa8106" providerId="ADAL" clId="{55D68810-F892-4398-8465-6A20D3B8549E}" dt="2022-03-28T20:19:26.171" v="113" actId="2696"/>
          <pc:sldLayoutMkLst>
            <pc:docMk/>
            <pc:sldMasterMk cId="4144360399" sldId="2147483807"/>
            <pc:sldLayoutMk cId="4254704587" sldId="2147483841"/>
          </pc:sldLayoutMkLst>
        </pc:sldLayoutChg>
        <pc:sldLayoutChg chg="del">
          <pc:chgData name="Caballero, Andres" userId="c6fa0077-fdf4-4054-9139-86b0e0fa8106" providerId="ADAL" clId="{55D68810-F892-4398-8465-6A20D3B8549E}" dt="2022-03-28T20:19:25.739" v="2" actId="2696"/>
          <pc:sldLayoutMkLst>
            <pc:docMk/>
            <pc:sldMasterMk cId="4144360399" sldId="2147483807"/>
            <pc:sldLayoutMk cId="921479375" sldId="2147483842"/>
          </pc:sldLayoutMkLst>
        </pc:sldLayoutChg>
        <pc:sldLayoutChg chg="del">
          <pc:chgData name="Caballero, Andres" userId="c6fa0077-fdf4-4054-9139-86b0e0fa8106" providerId="ADAL" clId="{55D68810-F892-4398-8465-6A20D3B8549E}" dt="2022-03-28T20:19:25.743" v="3" actId="2696"/>
          <pc:sldLayoutMkLst>
            <pc:docMk/>
            <pc:sldMasterMk cId="4144360399" sldId="2147483807"/>
            <pc:sldLayoutMk cId="162185235" sldId="2147483843"/>
          </pc:sldLayoutMkLst>
        </pc:sldLayoutChg>
        <pc:sldLayoutChg chg="del">
          <pc:chgData name="Caballero, Andres" userId="c6fa0077-fdf4-4054-9139-86b0e0fa8106" providerId="ADAL" clId="{55D68810-F892-4398-8465-6A20D3B8549E}" dt="2022-03-28T20:19:25.728" v="1" actId="2696"/>
          <pc:sldLayoutMkLst>
            <pc:docMk/>
            <pc:sldMasterMk cId="4144360399" sldId="2147483807"/>
            <pc:sldLayoutMk cId="317844850" sldId="2147483844"/>
          </pc:sldLayoutMkLst>
        </pc:sldLayoutChg>
      </pc:sldMasterChg>
    </pc:docChg>
  </pc:docChgLst>
  <pc:docChgLst>
    <pc:chgData name="Caballero, Andres" userId="c6fa0077-fdf4-4054-9139-86b0e0fa8106" providerId="ADAL" clId="{5B362007-D931-418A-8875-10B1644345B5}"/>
    <pc:docChg chg="custSel addSld delSld modSld modSection">
      <pc:chgData name="Caballero, Andres" userId="c6fa0077-fdf4-4054-9139-86b0e0fa8106" providerId="ADAL" clId="{5B362007-D931-418A-8875-10B1644345B5}" dt="2022-03-18T22:14:01.911" v="18"/>
      <pc:docMkLst>
        <pc:docMk/>
      </pc:docMkLst>
      <pc:sldChg chg="modSp mod">
        <pc:chgData name="Caballero, Andres" userId="c6fa0077-fdf4-4054-9139-86b0e0fa8106" providerId="ADAL" clId="{5B362007-D931-418A-8875-10B1644345B5}" dt="2022-03-18T21:55:52.303" v="1" actId="14100"/>
        <pc:sldMkLst>
          <pc:docMk/>
          <pc:sldMk cId="3338779667" sldId="2145707459"/>
        </pc:sldMkLst>
        <pc:spChg chg="mod">
          <ac:chgData name="Caballero, Andres" userId="c6fa0077-fdf4-4054-9139-86b0e0fa8106" providerId="ADAL" clId="{5B362007-D931-418A-8875-10B1644345B5}" dt="2022-03-18T21:55:52.303" v="1" actId="14100"/>
          <ac:spMkLst>
            <pc:docMk/>
            <pc:sldMk cId="3338779667" sldId="2145707459"/>
            <ac:spMk id="5" creationId="{74C6087D-04E0-42AC-A48D-EFAEA6A1A762}"/>
          </ac:spMkLst>
        </pc:spChg>
      </pc:sldChg>
      <pc:sldChg chg="modSp mod">
        <pc:chgData name="Caballero, Andres" userId="c6fa0077-fdf4-4054-9139-86b0e0fa8106" providerId="ADAL" clId="{5B362007-D931-418A-8875-10B1644345B5}" dt="2022-03-18T22:11:26.804" v="16" actId="20577"/>
        <pc:sldMkLst>
          <pc:docMk/>
          <pc:sldMk cId="3837571000" sldId="2145707547"/>
        </pc:sldMkLst>
        <pc:spChg chg="mod">
          <ac:chgData name="Caballero, Andres" userId="c6fa0077-fdf4-4054-9139-86b0e0fa8106" providerId="ADAL" clId="{5B362007-D931-418A-8875-10B1644345B5}" dt="2022-03-18T22:11:26.804" v="16" actId="20577"/>
          <ac:spMkLst>
            <pc:docMk/>
            <pc:sldMk cId="3837571000" sldId="2145707547"/>
            <ac:spMk id="18" creationId="{B6CF2456-94CE-49C1-A3E4-87AC46A68637}"/>
          </ac:spMkLst>
        </pc:spChg>
      </pc:sldChg>
      <pc:sldChg chg="addSp modSp mod modAnim">
        <pc:chgData name="Caballero, Andres" userId="c6fa0077-fdf4-4054-9139-86b0e0fa8106" providerId="ADAL" clId="{5B362007-D931-418A-8875-10B1644345B5}" dt="2022-03-18T22:14:01.911" v="18"/>
        <pc:sldMkLst>
          <pc:docMk/>
          <pc:sldMk cId="1718152788" sldId="2145707566"/>
        </pc:sldMkLst>
        <pc:spChg chg="add mod">
          <ac:chgData name="Caballero, Andres" userId="c6fa0077-fdf4-4054-9139-86b0e0fa8106" providerId="ADAL" clId="{5B362007-D931-418A-8875-10B1644345B5}" dt="2022-03-18T22:06:22.837" v="3" actId="1076"/>
          <ac:spMkLst>
            <pc:docMk/>
            <pc:sldMk cId="1718152788" sldId="2145707566"/>
            <ac:spMk id="12" creationId="{7B774704-7EB5-4AC3-B155-D6281C1A63B7}"/>
          </ac:spMkLst>
        </pc:spChg>
        <pc:cxnChg chg="add mod">
          <ac:chgData name="Caballero, Andres" userId="c6fa0077-fdf4-4054-9139-86b0e0fa8106" providerId="ADAL" clId="{5B362007-D931-418A-8875-10B1644345B5}" dt="2022-03-18T22:06:22.837" v="3" actId="1076"/>
          <ac:cxnSpMkLst>
            <pc:docMk/>
            <pc:sldMk cId="1718152788" sldId="2145707566"/>
            <ac:cxnSpMk id="13" creationId="{6A15F94F-09C7-42CD-986F-EDB81E3BFA31}"/>
          </ac:cxnSpMkLst>
        </pc:cxnChg>
        <pc:cxnChg chg="add mod">
          <ac:chgData name="Caballero, Andres" userId="c6fa0077-fdf4-4054-9139-86b0e0fa8106" providerId="ADAL" clId="{5B362007-D931-418A-8875-10B1644345B5}" dt="2022-03-18T22:06:22.837" v="3" actId="1076"/>
          <ac:cxnSpMkLst>
            <pc:docMk/>
            <pc:sldMk cId="1718152788" sldId="2145707566"/>
            <ac:cxnSpMk id="14" creationId="{E72F9C5D-4A03-42AA-A5F6-E698EC7A5B94}"/>
          </ac:cxnSpMkLst>
        </pc:cxnChg>
        <pc:cxnChg chg="add mod">
          <ac:chgData name="Caballero, Andres" userId="c6fa0077-fdf4-4054-9139-86b0e0fa8106" providerId="ADAL" clId="{5B362007-D931-418A-8875-10B1644345B5}" dt="2022-03-18T22:06:22.837" v="3" actId="1076"/>
          <ac:cxnSpMkLst>
            <pc:docMk/>
            <pc:sldMk cId="1718152788" sldId="2145707566"/>
            <ac:cxnSpMk id="15" creationId="{39B4644C-14DA-47D5-8ED9-CFD2291B599E}"/>
          </ac:cxnSpMkLst>
        </pc:cxnChg>
      </pc:sldChg>
      <pc:sldChg chg="delSp modSp add del mod delAnim">
        <pc:chgData name="Caballero, Andres" userId="c6fa0077-fdf4-4054-9139-86b0e0fa8106" providerId="ADAL" clId="{5B362007-D931-418A-8875-10B1644345B5}" dt="2022-03-18T22:10:42.143" v="15" actId="47"/>
        <pc:sldMkLst>
          <pc:docMk/>
          <pc:sldMk cId="2006299657" sldId="2145707567"/>
        </pc:sldMkLst>
        <pc:spChg chg="del">
          <ac:chgData name="Caballero, Andres" userId="c6fa0077-fdf4-4054-9139-86b0e0fa8106" providerId="ADAL" clId="{5B362007-D931-418A-8875-10B1644345B5}" dt="2022-03-18T22:10:14.528" v="9" actId="478"/>
          <ac:spMkLst>
            <pc:docMk/>
            <pc:sldMk cId="2006299657" sldId="2145707567"/>
            <ac:spMk id="11" creationId="{062D7065-6DB7-1B00-3125-74598E3594C8}"/>
          </ac:spMkLst>
        </pc:spChg>
        <pc:spChg chg="mod">
          <ac:chgData name="Caballero, Andres" userId="c6fa0077-fdf4-4054-9139-86b0e0fa8106" providerId="ADAL" clId="{5B362007-D931-418A-8875-10B1644345B5}" dt="2022-03-18T22:10:27.061" v="14" actId="20577"/>
          <ac:spMkLst>
            <pc:docMk/>
            <pc:sldMk cId="2006299657" sldId="2145707567"/>
            <ac:spMk id="18" creationId="{B6CF2456-94CE-49C1-A3E4-87AC46A68637}"/>
          </ac:spMkLst>
        </pc:spChg>
        <pc:picChg chg="del">
          <ac:chgData name="Caballero, Andres" userId="c6fa0077-fdf4-4054-9139-86b0e0fa8106" providerId="ADAL" clId="{5B362007-D931-418A-8875-10B1644345B5}" dt="2022-03-18T22:10:12.139" v="8" actId="478"/>
          <ac:picMkLst>
            <pc:docMk/>
            <pc:sldMk cId="2006299657" sldId="2145707567"/>
            <ac:picMk id="10" creationId="{0C2B5022-3A41-37FC-6804-ADBEEF1B6E72}"/>
          </ac:picMkLst>
        </pc:picChg>
      </pc:sldChg>
    </pc:docChg>
  </pc:docChgLst>
  <pc:docChgLst>
    <pc:chgData name="Caballero, Andres" userId="c6fa0077-fdf4-4054-9139-86b0e0fa8106" providerId="ADAL" clId="{7051FF3E-BB2A-4018-AD7C-C609A86A8BDD}"/>
    <pc:docChg chg="undo redo custSel addSld delSld modSld modSection">
      <pc:chgData name="Caballero, Andres" userId="c6fa0077-fdf4-4054-9139-86b0e0fa8106" providerId="ADAL" clId="{7051FF3E-BB2A-4018-AD7C-C609A86A8BDD}" dt="2022-03-24T12:59:48.575" v="274" actId="1035"/>
      <pc:docMkLst>
        <pc:docMk/>
      </pc:docMkLst>
      <pc:sldChg chg="modSp mod">
        <pc:chgData name="Caballero, Andres" userId="c6fa0077-fdf4-4054-9139-86b0e0fa8106" providerId="ADAL" clId="{7051FF3E-BB2A-4018-AD7C-C609A86A8BDD}" dt="2022-03-23T14:59:26.687" v="80" actId="20577"/>
        <pc:sldMkLst>
          <pc:docMk/>
          <pc:sldMk cId="2990737962" sldId="262"/>
        </pc:sldMkLst>
        <pc:spChg chg="mod">
          <ac:chgData name="Caballero, Andres" userId="c6fa0077-fdf4-4054-9139-86b0e0fa8106" providerId="ADAL" clId="{7051FF3E-BB2A-4018-AD7C-C609A86A8BDD}" dt="2022-03-23T14:59:26.687" v="80" actId="20577"/>
          <ac:spMkLst>
            <pc:docMk/>
            <pc:sldMk cId="2990737962" sldId="262"/>
            <ac:spMk id="5" creationId="{74C6087D-04E0-42AC-A48D-EFAEA6A1A762}"/>
          </ac:spMkLst>
        </pc:spChg>
      </pc:sldChg>
      <pc:sldChg chg="addSp modSp mod modAnim">
        <pc:chgData name="Caballero, Andres" userId="c6fa0077-fdf4-4054-9139-86b0e0fa8106" providerId="ADAL" clId="{7051FF3E-BB2A-4018-AD7C-C609A86A8BDD}" dt="2022-03-24T12:59:48.575" v="274" actId="1035"/>
        <pc:sldMkLst>
          <pc:docMk/>
          <pc:sldMk cId="3177642036" sldId="266"/>
        </pc:sldMkLst>
        <pc:spChg chg="mod">
          <ac:chgData name="Caballero, Andres" userId="c6fa0077-fdf4-4054-9139-86b0e0fa8106" providerId="ADAL" clId="{7051FF3E-BB2A-4018-AD7C-C609A86A8BDD}" dt="2022-03-24T12:55:07.513" v="205" actId="1035"/>
          <ac:spMkLst>
            <pc:docMk/>
            <pc:sldMk cId="3177642036" sldId="266"/>
            <ac:spMk id="7" creationId="{3A20AE78-B99C-41F7-AED7-2A4DFE6DB115}"/>
          </ac:spMkLst>
        </pc:spChg>
        <pc:spChg chg="mod">
          <ac:chgData name="Caballero, Andres" userId="c6fa0077-fdf4-4054-9139-86b0e0fa8106" providerId="ADAL" clId="{7051FF3E-BB2A-4018-AD7C-C609A86A8BDD}" dt="2022-03-24T12:59:48.575" v="274" actId="1035"/>
          <ac:spMkLst>
            <pc:docMk/>
            <pc:sldMk cId="3177642036" sldId="266"/>
            <ac:spMk id="9" creationId="{F3A32C52-FD58-48F2-84F9-9F690CCCC281}"/>
          </ac:spMkLst>
        </pc:spChg>
        <pc:spChg chg="add mod">
          <ac:chgData name="Caballero, Andres" userId="c6fa0077-fdf4-4054-9139-86b0e0fa8106" providerId="ADAL" clId="{7051FF3E-BB2A-4018-AD7C-C609A86A8BDD}" dt="2022-03-24T12:55:29.943" v="217" actId="1076"/>
          <ac:spMkLst>
            <pc:docMk/>
            <pc:sldMk cId="3177642036" sldId="266"/>
            <ac:spMk id="12" creationId="{DD9E1151-2BA5-45FB-9072-B63F00FC6A08}"/>
          </ac:spMkLst>
        </pc:spChg>
        <pc:spChg chg="add mod">
          <ac:chgData name="Caballero, Andres" userId="c6fa0077-fdf4-4054-9139-86b0e0fa8106" providerId="ADAL" clId="{7051FF3E-BB2A-4018-AD7C-C609A86A8BDD}" dt="2022-03-24T12:59:48.575" v="274" actId="1035"/>
          <ac:spMkLst>
            <pc:docMk/>
            <pc:sldMk cId="3177642036" sldId="266"/>
            <ac:spMk id="13" creationId="{58FC71C6-501F-4684-BFB9-8EE3CC487D4E}"/>
          </ac:spMkLst>
        </pc:spChg>
        <pc:spChg chg="mod">
          <ac:chgData name="Caballero, Andres" userId="c6fa0077-fdf4-4054-9139-86b0e0fa8106" providerId="ADAL" clId="{7051FF3E-BB2A-4018-AD7C-C609A86A8BDD}" dt="2022-03-24T12:55:07.513" v="205" actId="1035"/>
          <ac:spMkLst>
            <pc:docMk/>
            <pc:sldMk cId="3177642036" sldId="266"/>
            <ac:spMk id="28" creationId="{8A626096-5445-4D0B-96FA-0CA596634B63}"/>
          </ac:spMkLst>
        </pc:spChg>
        <pc:spChg chg="mod">
          <ac:chgData name="Caballero, Andres" userId="c6fa0077-fdf4-4054-9139-86b0e0fa8106" providerId="ADAL" clId="{7051FF3E-BB2A-4018-AD7C-C609A86A8BDD}" dt="2022-03-24T12:55:07.513" v="205" actId="1035"/>
          <ac:spMkLst>
            <pc:docMk/>
            <pc:sldMk cId="3177642036" sldId="266"/>
            <ac:spMk id="29" creationId="{78B53B82-0BDE-4101-8314-9426AC993668}"/>
          </ac:spMkLst>
        </pc:spChg>
        <pc:spChg chg="mod">
          <ac:chgData name="Caballero, Andres" userId="c6fa0077-fdf4-4054-9139-86b0e0fa8106" providerId="ADAL" clId="{7051FF3E-BB2A-4018-AD7C-C609A86A8BDD}" dt="2022-03-24T12:55:07.513" v="205" actId="1035"/>
          <ac:spMkLst>
            <pc:docMk/>
            <pc:sldMk cId="3177642036" sldId="266"/>
            <ac:spMk id="30" creationId="{0141E878-EFE5-41F1-8DB2-A8113307F451}"/>
          </ac:spMkLst>
        </pc:spChg>
        <pc:graphicFrameChg chg="mod">
          <ac:chgData name="Caballero, Andres" userId="c6fa0077-fdf4-4054-9139-86b0e0fa8106" providerId="ADAL" clId="{7051FF3E-BB2A-4018-AD7C-C609A86A8BDD}" dt="2022-03-24T12:55:07.513" v="205" actId="1035"/>
          <ac:graphicFrameMkLst>
            <pc:docMk/>
            <pc:sldMk cId="3177642036" sldId="266"/>
            <ac:graphicFrameMk id="18" creationId="{CB8F23AF-91FD-48C4-B464-1BDF008C2B42}"/>
          </ac:graphicFrameMkLst>
        </pc:graphicFrameChg>
      </pc:sldChg>
      <pc:sldChg chg="modSp mod">
        <pc:chgData name="Caballero, Andres" userId="c6fa0077-fdf4-4054-9139-86b0e0fa8106" providerId="ADAL" clId="{7051FF3E-BB2A-4018-AD7C-C609A86A8BDD}" dt="2022-03-23T18:11:02.296" v="96" actId="20577"/>
        <pc:sldMkLst>
          <pc:docMk/>
          <pc:sldMk cId="2739601134" sldId="693"/>
        </pc:sldMkLst>
        <pc:spChg chg="mod">
          <ac:chgData name="Caballero, Andres" userId="c6fa0077-fdf4-4054-9139-86b0e0fa8106" providerId="ADAL" clId="{7051FF3E-BB2A-4018-AD7C-C609A86A8BDD}" dt="2022-03-23T18:11:02.296" v="96" actId="20577"/>
          <ac:spMkLst>
            <pc:docMk/>
            <pc:sldMk cId="2739601134" sldId="693"/>
            <ac:spMk id="5" creationId="{74C6087D-04E0-42AC-A48D-EFAEA6A1A762}"/>
          </ac:spMkLst>
        </pc:spChg>
      </pc:sldChg>
      <pc:sldChg chg="del">
        <pc:chgData name="Caballero, Andres" userId="c6fa0077-fdf4-4054-9139-86b0e0fa8106" providerId="ADAL" clId="{7051FF3E-BB2A-4018-AD7C-C609A86A8BDD}" dt="2022-03-24T12:53:07.746" v="156" actId="47"/>
        <pc:sldMkLst>
          <pc:docMk/>
          <pc:sldMk cId="3338779667" sldId="2145707459"/>
        </pc:sldMkLst>
      </pc:sldChg>
      <pc:sldChg chg="del">
        <pc:chgData name="Caballero, Andres" userId="c6fa0077-fdf4-4054-9139-86b0e0fa8106" providerId="ADAL" clId="{7051FF3E-BB2A-4018-AD7C-C609A86A8BDD}" dt="2022-03-21T13:27:26.102" v="42" actId="47"/>
        <pc:sldMkLst>
          <pc:docMk/>
          <pc:sldMk cId="1816239600" sldId="2145707517"/>
        </pc:sldMkLst>
      </pc:sldChg>
      <pc:sldChg chg="addSp delSp modSp mod modAnim">
        <pc:chgData name="Caballero, Andres" userId="c6fa0077-fdf4-4054-9139-86b0e0fa8106" providerId="ADAL" clId="{7051FF3E-BB2A-4018-AD7C-C609A86A8BDD}" dt="2022-03-24T12:57:02.054" v="241" actId="20577"/>
        <pc:sldMkLst>
          <pc:docMk/>
          <pc:sldMk cId="1931552198" sldId="2145707522"/>
        </pc:sldMkLst>
        <pc:spChg chg="mod">
          <ac:chgData name="Caballero, Andres" userId="c6fa0077-fdf4-4054-9139-86b0e0fa8106" providerId="ADAL" clId="{7051FF3E-BB2A-4018-AD7C-C609A86A8BDD}" dt="2022-03-24T12:57:02.054" v="241" actId="20577"/>
          <ac:spMkLst>
            <pc:docMk/>
            <pc:sldMk cId="1931552198" sldId="2145707522"/>
            <ac:spMk id="13" creationId="{947916FD-551B-4616-82F7-FE306692A0F7}"/>
          </ac:spMkLst>
        </pc:spChg>
        <pc:spChg chg="add del mod">
          <ac:chgData name="Caballero, Andres" userId="c6fa0077-fdf4-4054-9139-86b0e0fa8106" providerId="ADAL" clId="{7051FF3E-BB2A-4018-AD7C-C609A86A8BDD}" dt="2022-03-24T12:56:11.475" v="225"/>
          <ac:spMkLst>
            <pc:docMk/>
            <pc:sldMk cId="1931552198" sldId="2145707522"/>
            <ac:spMk id="17" creationId="{E18DF4B5-3580-425D-BF08-4E664B9494DD}"/>
          </ac:spMkLst>
        </pc:spChg>
        <pc:picChg chg="add del">
          <ac:chgData name="Caballero, Andres" userId="c6fa0077-fdf4-4054-9139-86b0e0fa8106" providerId="ADAL" clId="{7051FF3E-BB2A-4018-AD7C-C609A86A8BDD}" dt="2022-03-24T12:56:17.601" v="227"/>
          <ac:picMkLst>
            <pc:docMk/>
            <pc:sldMk cId="1931552198" sldId="2145707522"/>
            <ac:picMk id="2" creationId="{C56BCCBB-C4C8-435C-AB95-56AAA2DC769C}"/>
          </ac:picMkLst>
        </pc:picChg>
      </pc:sldChg>
      <pc:sldChg chg="modSp">
        <pc:chgData name="Caballero, Andres" userId="c6fa0077-fdf4-4054-9139-86b0e0fa8106" providerId="ADAL" clId="{7051FF3E-BB2A-4018-AD7C-C609A86A8BDD}" dt="2022-03-24T12:54:21.157" v="164"/>
        <pc:sldMkLst>
          <pc:docMk/>
          <pc:sldMk cId="3493045089" sldId="2145707527"/>
        </pc:sldMkLst>
        <pc:spChg chg="mod">
          <ac:chgData name="Caballero, Andres" userId="c6fa0077-fdf4-4054-9139-86b0e0fa8106" providerId="ADAL" clId="{7051FF3E-BB2A-4018-AD7C-C609A86A8BDD}" dt="2022-03-24T12:54:18.777" v="163"/>
          <ac:spMkLst>
            <pc:docMk/>
            <pc:sldMk cId="3493045089" sldId="2145707527"/>
            <ac:spMk id="9" creationId="{F65FF326-CDF9-48E3-B996-A0E26FC5DD04}"/>
          </ac:spMkLst>
        </pc:spChg>
        <pc:spChg chg="mod">
          <ac:chgData name="Caballero, Andres" userId="c6fa0077-fdf4-4054-9139-86b0e0fa8106" providerId="ADAL" clId="{7051FF3E-BB2A-4018-AD7C-C609A86A8BDD}" dt="2022-03-24T12:54:21.157" v="164"/>
          <ac:spMkLst>
            <pc:docMk/>
            <pc:sldMk cId="3493045089" sldId="2145707527"/>
            <ac:spMk id="50" creationId="{05F9B235-95C6-4313-94A3-583D7CB3F415}"/>
          </ac:spMkLst>
        </pc:spChg>
      </pc:sldChg>
      <pc:sldChg chg="modSp">
        <pc:chgData name="Caballero, Andres" userId="c6fa0077-fdf4-4054-9139-86b0e0fa8106" providerId="ADAL" clId="{7051FF3E-BB2A-4018-AD7C-C609A86A8BDD}" dt="2022-03-21T13:25:41.932" v="29" actId="6549"/>
        <pc:sldMkLst>
          <pc:docMk/>
          <pc:sldMk cId="1151878848" sldId="2145707528"/>
        </pc:sldMkLst>
        <pc:spChg chg="mod">
          <ac:chgData name="Caballero, Andres" userId="c6fa0077-fdf4-4054-9139-86b0e0fa8106" providerId="ADAL" clId="{7051FF3E-BB2A-4018-AD7C-C609A86A8BDD}" dt="2022-03-21T13:25:41.932" v="29" actId="6549"/>
          <ac:spMkLst>
            <pc:docMk/>
            <pc:sldMk cId="1151878848" sldId="2145707528"/>
            <ac:spMk id="13" creationId="{ED614943-A073-4B4A-9750-93C08E63F806}"/>
          </ac:spMkLst>
        </pc:spChg>
      </pc:sldChg>
      <pc:sldChg chg="del">
        <pc:chgData name="Caballero, Andres" userId="c6fa0077-fdf4-4054-9139-86b0e0fa8106" providerId="ADAL" clId="{7051FF3E-BB2A-4018-AD7C-C609A86A8BDD}" dt="2022-03-21T12:30:16.225" v="3" actId="47"/>
        <pc:sldMkLst>
          <pc:docMk/>
          <pc:sldMk cId="3837571000" sldId="2145707547"/>
        </pc:sldMkLst>
      </pc:sldChg>
      <pc:sldChg chg="modSp mod">
        <pc:chgData name="Caballero, Andres" userId="c6fa0077-fdf4-4054-9139-86b0e0fa8106" providerId="ADAL" clId="{7051FF3E-BB2A-4018-AD7C-C609A86A8BDD}" dt="2022-03-21T19:41:40.772" v="54" actId="20577"/>
        <pc:sldMkLst>
          <pc:docMk/>
          <pc:sldMk cId="3459584000" sldId="2145707551"/>
        </pc:sldMkLst>
        <pc:spChg chg="mod">
          <ac:chgData name="Caballero, Andres" userId="c6fa0077-fdf4-4054-9139-86b0e0fa8106" providerId="ADAL" clId="{7051FF3E-BB2A-4018-AD7C-C609A86A8BDD}" dt="2022-03-21T19:41:40.772" v="54" actId="20577"/>
          <ac:spMkLst>
            <pc:docMk/>
            <pc:sldMk cId="3459584000" sldId="2145707551"/>
            <ac:spMk id="9" creationId="{CFFD1609-6EE9-4313-957F-9F1A86F224E2}"/>
          </ac:spMkLst>
        </pc:spChg>
      </pc:sldChg>
      <pc:sldChg chg="modSp del mod">
        <pc:chgData name="Caballero, Andres" userId="c6fa0077-fdf4-4054-9139-86b0e0fa8106" providerId="ADAL" clId="{7051FF3E-BB2A-4018-AD7C-C609A86A8BDD}" dt="2022-03-21T13:27:35.020" v="44" actId="47"/>
        <pc:sldMkLst>
          <pc:docMk/>
          <pc:sldMk cId="1359167885" sldId="2145707552"/>
        </pc:sldMkLst>
        <pc:spChg chg="mod">
          <ac:chgData name="Caballero, Andres" userId="c6fa0077-fdf4-4054-9139-86b0e0fa8106" providerId="ADAL" clId="{7051FF3E-BB2A-4018-AD7C-C609A86A8BDD}" dt="2022-03-21T12:39:30.193" v="28" actId="6549"/>
          <ac:spMkLst>
            <pc:docMk/>
            <pc:sldMk cId="1359167885" sldId="2145707552"/>
            <ac:spMk id="5" creationId="{74C6087D-04E0-42AC-A48D-EFAEA6A1A762}"/>
          </ac:spMkLst>
        </pc:spChg>
      </pc:sldChg>
      <pc:sldChg chg="del">
        <pc:chgData name="Caballero, Andres" userId="c6fa0077-fdf4-4054-9139-86b0e0fa8106" providerId="ADAL" clId="{7051FF3E-BB2A-4018-AD7C-C609A86A8BDD}" dt="2022-03-21T12:30:16.225" v="3" actId="47"/>
        <pc:sldMkLst>
          <pc:docMk/>
          <pc:sldMk cId="3806099243" sldId="2145707564"/>
        </pc:sldMkLst>
      </pc:sldChg>
      <pc:sldChg chg="modSp add mod">
        <pc:chgData name="Caballero, Andres" userId="c6fa0077-fdf4-4054-9139-86b0e0fa8106" providerId="ADAL" clId="{7051FF3E-BB2A-4018-AD7C-C609A86A8BDD}" dt="2022-03-21T19:44:09.041" v="56" actId="14100"/>
        <pc:sldMkLst>
          <pc:docMk/>
          <pc:sldMk cId="302236401" sldId="2145707565"/>
        </pc:sldMkLst>
        <pc:spChg chg="mod">
          <ac:chgData name="Caballero, Andres" userId="c6fa0077-fdf4-4054-9139-86b0e0fa8106" providerId="ADAL" clId="{7051FF3E-BB2A-4018-AD7C-C609A86A8BDD}" dt="2022-03-21T19:44:09.041" v="56" actId="14100"/>
          <ac:spMkLst>
            <pc:docMk/>
            <pc:sldMk cId="302236401" sldId="2145707565"/>
            <ac:spMk id="6" creationId="{B82B7496-D745-4B37-B659-638FCB690E9E}"/>
          </ac:spMkLst>
        </pc:spChg>
      </pc:sldChg>
      <pc:sldChg chg="del">
        <pc:chgData name="Caballero, Andres" userId="c6fa0077-fdf4-4054-9139-86b0e0fa8106" providerId="ADAL" clId="{7051FF3E-BB2A-4018-AD7C-C609A86A8BDD}" dt="2022-03-21T12:30:16.225" v="3" actId="47"/>
        <pc:sldMkLst>
          <pc:docMk/>
          <pc:sldMk cId="1718152788" sldId="2145707566"/>
        </pc:sldMkLst>
      </pc:sldChg>
      <pc:sldChg chg="add">
        <pc:chgData name="Caballero, Andres" userId="c6fa0077-fdf4-4054-9139-86b0e0fa8106" providerId="ADAL" clId="{7051FF3E-BB2A-4018-AD7C-C609A86A8BDD}" dt="2022-03-21T12:29:44.451" v="0"/>
        <pc:sldMkLst>
          <pc:docMk/>
          <pc:sldMk cId="2116584409" sldId="2145707567"/>
        </pc:sldMkLst>
      </pc:sldChg>
      <pc:sldChg chg="add">
        <pc:chgData name="Caballero, Andres" userId="c6fa0077-fdf4-4054-9139-86b0e0fa8106" providerId="ADAL" clId="{7051FF3E-BB2A-4018-AD7C-C609A86A8BDD}" dt="2022-03-21T12:29:44.451" v="0"/>
        <pc:sldMkLst>
          <pc:docMk/>
          <pc:sldMk cId="1693108740" sldId="2145707568"/>
        </pc:sldMkLst>
      </pc:sldChg>
      <pc:sldChg chg="modSp add mod">
        <pc:chgData name="Caballero, Andres" userId="c6fa0077-fdf4-4054-9139-86b0e0fa8106" providerId="ADAL" clId="{7051FF3E-BB2A-4018-AD7C-C609A86A8BDD}" dt="2022-03-21T20:57:15.866" v="77" actId="20577"/>
        <pc:sldMkLst>
          <pc:docMk/>
          <pc:sldMk cId="2206181999" sldId="2145707569"/>
        </pc:sldMkLst>
        <pc:spChg chg="mod">
          <ac:chgData name="Caballero, Andres" userId="c6fa0077-fdf4-4054-9139-86b0e0fa8106" providerId="ADAL" clId="{7051FF3E-BB2A-4018-AD7C-C609A86A8BDD}" dt="2022-03-21T20:57:15.866" v="77" actId="20577"/>
          <ac:spMkLst>
            <pc:docMk/>
            <pc:sldMk cId="2206181999" sldId="2145707569"/>
            <ac:spMk id="5" creationId="{74C6087D-04E0-42AC-A48D-EFAEA6A1A762}"/>
          </ac:spMkLst>
        </pc:spChg>
        <pc:spChg chg="mod">
          <ac:chgData name="Caballero, Andres" userId="c6fa0077-fdf4-4054-9139-86b0e0fa8106" providerId="ADAL" clId="{7051FF3E-BB2A-4018-AD7C-C609A86A8BDD}" dt="2022-03-21T13:26:42.004" v="32"/>
          <ac:spMkLst>
            <pc:docMk/>
            <pc:sldMk cId="2206181999" sldId="2145707569"/>
            <ac:spMk id="7" creationId="{02038C90-F4D4-4F16-AD51-D0EC0EE37348}"/>
          </ac:spMkLst>
        </pc:spChg>
      </pc:sldChg>
      <pc:sldChg chg="addSp modSp add mod">
        <pc:chgData name="Caballero, Andres" userId="c6fa0077-fdf4-4054-9139-86b0e0fa8106" providerId="ADAL" clId="{7051FF3E-BB2A-4018-AD7C-C609A86A8BDD}" dt="2022-03-23T15:04:58.251" v="84" actId="20577"/>
        <pc:sldMkLst>
          <pc:docMk/>
          <pc:sldMk cId="741215262" sldId="2145707570"/>
        </pc:sldMkLst>
        <pc:spChg chg="mod">
          <ac:chgData name="Caballero, Andres" userId="c6fa0077-fdf4-4054-9139-86b0e0fa8106" providerId="ADAL" clId="{7051FF3E-BB2A-4018-AD7C-C609A86A8BDD}" dt="2022-03-23T15:04:58.251" v="84" actId="20577"/>
          <ac:spMkLst>
            <pc:docMk/>
            <pc:sldMk cId="741215262" sldId="2145707570"/>
            <ac:spMk id="5" creationId="{74C6087D-04E0-42AC-A48D-EFAEA6A1A762}"/>
          </ac:spMkLst>
        </pc:spChg>
        <pc:spChg chg="mod">
          <ac:chgData name="Caballero, Andres" userId="c6fa0077-fdf4-4054-9139-86b0e0fa8106" providerId="ADAL" clId="{7051FF3E-BB2A-4018-AD7C-C609A86A8BDD}" dt="2022-03-21T13:26:50.096" v="33"/>
          <ac:spMkLst>
            <pc:docMk/>
            <pc:sldMk cId="741215262" sldId="2145707570"/>
            <ac:spMk id="7" creationId="{02038C90-F4D4-4F16-AD51-D0EC0EE37348}"/>
          </ac:spMkLst>
        </pc:spChg>
        <pc:spChg chg="add mod">
          <ac:chgData name="Caballero, Andres" userId="c6fa0077-fdf4-4054-9139-86b0e0fa8106" providerId="ADAL" clId="{7051FF3E-BB2A-4018-AD7C-C609A86A8BDD}" dt="2022-03-21T13:27:31.724" v="43"/>
          <ac:spMkLst>
            <pc:docMk/>
            <pc:sldMk cId="741215262" sldId="2145707570"/>
            <ac:spMk id="8" creationId="{CF5311D5-47DE-42F4-94C7-9DD48A8E859F}"/>
          </ac:spMkLst>
        </pc:spChg>
      </pc:sldChg>
      <pc:sldChg chg="modSp add mod">
        <pc:chgData name="Caballero, Andres" userId="c6fa0077-fdf4-4054-9139-86b0e0fa8106" providerId="ADAL" clId="{7051FF3E-BB2A-4018-AD7C-C609A86A8BDD}" dt="2022-03-24T12:52:57.054" v="155" actId="255"/>
        <pc:sldMkLst>
          <pc:docMk/>
          <pc:sldMk cId="2993249339" sldId="2145707571"/>
        </pc:sldMkLst>
        <pc:spChg chg="mod">
          <ac:chgData name="Caballero, Andres" userId="c6fa0077-fdf4-4054-9139-86b0e0fa8106" providerId="ADAL" clId="{7051FF3E-BB2A-4018-AD7C-C609A86A8BDD}" dt="2022-03-24T12:52:57.054" v="155" actId="255"/>
          <ac:spMkLst>
            <pc:docMk/>
            <pc:sldMk cId="2993249339" sldId="2145707571"/>
            <ac:spMk id="5" creationId="{74C6087D-04E0-42AC-A48D-EFAEA6A1A76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edtronic-my.sharepoint.com/personal/gavira3_medtronic_com/Documents/Medtronic/PROJECTS/Abstracts%20-%20Presentations/Abstracts%20-%20Presentations%202022/ACC22/HVD%20LBCT/SVD%20figures%20presentation/SVD%20curv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edtronic-my.sharepoint.com/personal/gavira3_medtronic_com/Documents/Medtronic/PROJECTS/Abstracts%20-%20Presentations/Abstracts%20-%20Presentations%202022/ACC22/HVD%20LBCT/SVD%20figures%20presentation/SVD%20curv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edtronic-my.sharepoint.com/personal/gavira3_medtronic_com/Documents/Medtronic/PROJECTS/Abstracts%20-%20Presentations/Abstracts%20-%20Presentations%202022/ACC22/HVD%20LBCT/SVD%20figures%20presentation/SVD%20curv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6905598652394"/>
          <c:y val="3.7082266614042382E-2"/>
          <c:w val="0.83794018090418143"/>
          <c:h val="0.78122245510678068"/>
        </c:manualLayout>
      </c:layout>
      <c:scatterChart>
        <c:scatterStyle val="lineMarker"/>
        <c:varyColors val="0"/>
        <c:ser>
          <c:idx val="1"/>
          <c:order val="0"/>
          <c:tx>
            <c:strRef>
              <c:f>SVD!$E$3</c:f>
              <c:strCache>
                <c:ptCount val="1"/>
                <c:pt idx="0">
                  <c:v>Surgery RCT (N=971)</c:v>
                </c:pt>
              </c:strCache>
            </c:strRef>
          </c:tx>
          <c:spPr>
            <a:ln w="44450" cap="rnd">
              <a:solidFill>
                <a:srgbClr val="FFC000"/>
              </a:solidFill>
              <a:round/>
            </a:ln>
            <a:effectLst/>
          </c:spPr>
          <c:marker>
            <c:symbol val="none"/>
          </c:marker>
          <c:xVal>
            <c:numRef>
              <c:f>SVD!$C$5:$C$1831</c:f>
              <c:numCache>
                <c:formatCode>General</c:formatCode>
                <c:ptCount val="1827"/>
                <c:pt idx="0">
                  <c:v>0</c:v>
                </c:pt>
                <c:pt idx="1">
                  <c:v>0.26301369863013696</c:v>
                </c:pt>
                <c:pt idx="2">
                  <c:v>0.40821917808219177</c:v>
                </c:pt>
                <c:pt idx="3">
                  <c:v>0.42465753424657532</c:v>
                </c:pt>
                <c:pt idx="4">
                  <c:v>0.43287671232876712</c:v>
                </c:pt>
                <c:pt idx="5">
                  <c:v>0.45479452054794522</c:v>
                </c:pt>
                <c:pt idx="6">
                  <c:v>0.45753424657534247</c:v>
                </c:pt>
                <c:pt idx="7">
                  <c:v>0.46575342465753422</c:v>
                </c:pt>
                <c:pt idx="8">
                  <c:v>0.48219178082191783</c:v>
                </c:pt>
                <c:pt idx="9">
                  <c:v>0.48767123287671232</c:v>
                </c:pt>
                <c:pt idx="10">
                  <c:v>0.49041095890410957</c:v>
                </c:pt>
                <c:pt idx="11">
                  <c:v>0.49589041095890413</c:v>
                </c:pt>
                <c:pt idx="12">
                  <c:v>0.49863013698630138</c:v>
                </c:pt>
                <c:pt idx="13">
                  <c:v>0.4992855499511315</c:v>
                </c:pt>
                <c:pt idx="14">
                  <c:v>0.50136986301369868</c:v>
                </c:pt>
                <c:pt idx="15">
                  <c:v>0.50410958904109593</c:v>
                </c:pt>
                <c:pt idx="16">
                  <c:v>0.50958904109589043</c:v>
                </c:pt>
                <c:pt idx="17">
                  <c:v>0.51506849315068493</c:v>
                </c:pt>
                <c:pt idx="18">
                  <c:v>0.51780821917808217</c:v>
                </c:pt>
                <c:pt idx="19">
                  <c:v>0.52054794520547942</c:v>
                </c:pt>
                <c:pt idx="20">
                  <c:v>0.52602739726027392</c:v>
                </c:pt>
                <c:pt idx="21">
                  <c:v>0.53150684931506853</c:v>
                </c:pt>
                <c:pt idx="22">
                  <c:v>0.53698630136986303</c:v>
                </c:pt>
                <c:pt idx="23">
                  <c:v>0.53972602739726028</c:v>
                </c:pt>
                <c:pt idx="24">
                  <c:v>0.54246575342465753</c:v>
                </c:pt>
                <c:pt idx="25">
                  <c:v>0.56164383561643838</c:v>
                </c:pt>
                <c:pt idx="26">
                  <c:v>0.56986301369863013</c:v>
                </c:pt>
                <c:pt idx="27">
                  <c:v>0.57260273972602738</c:v>
                </c:pt>
                <c:pt idx="28">
                  <c:v>0.59452054794520548</c:v>
                </c:pt>
                <c:pt idx="29">
                  <c:v>0.61095890410958908</c:v>
                </c:pt>
                <c:pt idx="30">
                  <c:v>0.61369863013698633</c:v>
                </c:pt>
                <c:pt idx="31">
                  <c:v>0.62739726027397258</c:v>
                </c:pt>
                <c:pt idx="32">
                  <c:v>0.63768085897581095</c:v>
                </c:pt>
                <c:pt idx="33">
                  <c:v>0.63835616438356169</c:v>
                </c:pt>
                <c:pt idx="34">
                  <c:v>0.64383561643835618</c:v>
                </c:pt>
                <c:pt idx="35">
                  <c:v>0.65753424657534243</c:v>
                </c:pt>
                <c:pt idx="36">
                  <c:v>0.67130156268097807</c:v>
                </c:pt>
                <c:pt idx="37">
                  <c:v>0.68219178082191778</c:v>
                </c:pt>
                <c:pt idx="38">
                  <c:v>0.68493150684931503</c:v>
                </c:pt>
                <c:pt idx="39">
                  <c:v>0.68767123287671228</c:v>
                </c:pt>
                <c:pt idx="40">
                  <c:v>0.70684931506849313</c:v>
                </c:pt>
                <c:pt idx="41">
                  <c:v>0.74794520547945209</c:v>
                </c:pt>
                <c:pt idx="42">
                  <c:v>0.75342465753424659</c:v>
                </c:pt>
                <c:pt idx="43">
                  <c:v>0.76986301369863008</c:v>
                </c:pt>
                <c:pt idx="44">
                  <c:v>0.78082191780821919</c:v>
                </c:pt>
                <c:pt idx="45">
                  <c:v>0.79178082191780819</c:v>
                </c:pt>
                <c:pt idx="46">
                  <c:v>0.8246575342465754</c:v>
                </c:pt>
                <c:pt idx="47">
                  <c:v>0.9178082191780822</c:v>
                </c:pt>
                <c:pt idx="48">
                  <c:v>0.92054794520547945</c:v>
                </c:pt>
                <c:pt idx="49">
                  <c:v>0.92328767123287669</c:v>
                </c:pt>
                <c:pt idx="50">
                  <c:v>0.92602739726027394</c:v>
                </c:pt>
                <c:pt idx="51">
                  <c:v>0.9342465753424658</c:v>
                </c:pt>
                <c:pt idx="52">
                  <c:v>0.93698630136986305</c:v>
                </c:pt>
                <c:pt idx="53">
                  <c:v>0.9452054794520548</c:v>
                </c:pt>
                <c:pt idx="54">
                  <c:v>0.94794520547945205</c:v>
                </c:pt>
                <c:pt idx="55">
                  <c:v>0.95342465753424654</c:v>
                </c:pt>
                <c:pt idx="56">
                  <c:v>0.96986301369863015</c:v>
                </c:pt>
                <c:pt idx="57">
                  <c:v>0.9726027397260274</c:v>
                </c:pt>
                <c:pt idx="58">
                  <c:v>0.9780821917808219</c:v>
                </c:pt>
                <c:pt idx="59">
                  <c:v>0.989041095890411</c:v>
                </c:pt>
                <c:pt idx="60">
                  <c:v>0.99178082191780825</c:v>
                </c:pt>
                <c:pt idx="61">
                  <c:v>0.9945205479452055</c:v>
                </c:pt>
                <c:pt idx="62">
                  <c:v>0.99726027397260275</c:v>
                </c:pt>
                <c:pt idx="63">
                  <c:v>1</c:v>
                </c:pt>
                <c:pt idx="64">
                  <c:v>1.0027397260273974</c:v>
                </c:pt>
                <c:pt idx="65">
                  <c:v>1.010958904109589</c:v>
                </c:pt>
                <c:pt idx="66">
                  <c:v>1.0136986301369864</c:v>
                </c:pt>
                <c:pt idx="67">
                  <c:v>1.0164383561643835</c:v>
                </c:pt>
                <c:pt idx="68">
                  <c:v>1.021917808219178</c:v>
                </c:pt>
                <c:pt idx="69">
                  <c:v>1.0246575342465754</c:v>
                </c:pt>
                <c:pt idx="70">
                  <c:v>1.0273972602739727</c:v>
                </c:pt>
                <c:pt idx="71">
                  <c:v>1.0356164383561643</c:v>
                </c:pt>
                <c:pt idx="72">
                  <c:v>1.0383561643835617</c:v>
                </c:pt>
                <c:pt idx="73">
                  <c:v>1.0410958904109588</c:v>
                </c:pt>
                <c:pt idx="74">
                  <c:v>1.0438356164383562</c:v>
                </c:pt>
                <c:pt idx="75">
                  <c:v>1.0493150684931507</c:v>
                </c:pt>
                <c:pt idx="76">
                  <c:v>1.0520547945205478</c:v>
                </c:pt>
                <c:pt idx="77">
                  <c:v>1.0547945205479452</c:v>
                </c:pt>
                <c:pt idx="78">
                  <c:v>1.0602739726027397</c:v>
                </c:pt>
                <c:pt idx="79">
                  <c:v>1.0630136986301371</c:v>
                </c:pt>
                <c:pt idx="80">
                  <c:v>1.0657534246575342</c:v>
                </c:pt>
                <c:pt idx="81">
                  <c:v>1.0684931506849316</c:v>
                </c:pt>
                <c:pt idx="82">
                  <c:v>1.0739726027397261</c:v>
                </c:pt>
                <c:pt idx="83">
                  <c:v>1.0876712328767124</c:v>
                </c:pt>
                <c:pt idx="84">
                  <c:v>1.0904109589041096</c:v>
                </c:pt>
                <c:pt idx="85">
                  <c:v>1.0986301369863014</c:v>
                </c:pt>
                <c:pt idx="86">
                  <c:v>1.1013698630136985</c:v>
                </c:pt>
                <c:pt idx="87">
                  <c:v>1.1041095890410959</c:v>
                </c:pt>
                <c:pt idx="88">
                  <c:v>1.106849315068493</c:v>
                </c:pt>
                <c:pt idx="89">
                  <c:v>1.1095890410958904</c:v>
                </c:pt>
                <c:pt idx="90">
                  <c:v>1.1232876712328768</c:v>
                </c:pt>
                <c:pt idx="91">
                  <c:v>1.1311413597162465</c:v>
                </c:pt>
                <c:pt idx="92">
                  <c:v>1.1424657534246576</c:v>
                </c:pt>
                <c:pt idx="93">
                  <c:v>1.1808219178082191</c:v>
                </c:pt>
                <c:pt idx="94">
                  <c:v>1.189041095890411</c:v>
                </c:pt>
                <c:pt idx="95">
                  <c:v>1.2082191780821918</c:v>
                </c:pt>
                <c:pt idx="96">
                  <c:v>1.2099152761243588</c:v>
                </c:pt>
                <c:pt idx="97">
                  <c:v>1.2328767123287672</c:v>
                </c:pt>
                <c:pt idx="98">
                  <c:v>1.2547945205479452</c:v>
                </c:pt>
                <c:pt idx="99">
                  <c:v>1.3013698630136987</c:v>
                </c:pt>
                <c:pt idx="100">
                  <c:v>1.3068493150684932</c:v>
                </c:pt>
                <c:pt idx="101">
                  <c:v>1.3342465753424657</c:v>
                </c:pt>
                <c:pt idx="102">
                  <c:v>1.3452054794520547</c:v>
                </c:pt>
                <c:pt idx="103">
                  <c:v>1.3506849315068492</c:v>
                </c:pt>
                <c:pt idx="104">
                  <c:v>1.3616438356164384</c:v>
                </c:pt>
                <c:pt idx="105">
                  <c:v>1.3863013698630138</c:v>
                </c:pt>
                <c:pt idx="106">
                  <c:v>1.3917808219178083</c:v>
                </c:pt>
                <c:pt idx="107">
                  <c:v>1.4109589041095891</c:v>
                </c:pt>
                <c:pt idx="108">
                  <c:v>1.4246575342465753</c:v>
                </c:pt>
                <c:pt idx="109">
                  <c:v>1.4273972602739726</c:v>
                </c:pt>
                <c:pt idx="110">
                  <c:v>1.4465753424657535</c:v>
                </c:pt>
                <c:pt idx="111">
                  <c:v>1.5397260273972602</c:v>
                </c:pt>
                <c:pt idx="112">
                  <c:v>1.5808219178082192</c:v>
                </c:pt>
                <c:pt idx="113">
                  <c:v>1.5863013698630137</c:v>
                </c:pt>
                <c:pt idx="114">
                  <c:v>1.5917808219178082</c:v>
                </c:pt>
                <c:pt idx="115">
                  <c:v>1.6027397260273972</c:v>
                </c:pt>
                <c:pt idx="116">
                  <c:v>1.6191780821917807</c:v>
                </c:pt>
                <c:pt idx="117">
                  <c:v>1.6438356164383561</c:v>
                </c:pt>
                <c:pt idx="118">
                  <c:v>1.6494568155440574</c:v>
                </c:pt>
                <c:pt idx="119">
                  <c:v>1.6821917808219178</c:v>
                </c:pt>
                <c:pt idx="120">
                  <c:v>1.6849315068493151</c:v>
                </c:pt>
                <c:pt idx="121">
                  <c:v>1.704109589041096</c:v>
                </c:pt>
                <c:pt idx="122">
                  <c:v>1.7067393789284739</c:v>
                </c:pt>
                <c:pt idx="123">
                  <c:v>1.7232876712328766</c:v>
                </c:pt>
                <c:pt idx="124">
                  <c:v>1.7424657534246575</c:v>
                </c:pt>
                <c:pt idx="125">
                  <c:v>1.7534246575342465</c:v>
                </c:pt>
                <c:pt idx="126">
                  <c:v>1.7616438356164383</c:v>
                </c:pt>
                <c:pt idx="127">
                  <c:v>1.789041095890411</c:v>
                </c:pt>
                <c:pt idx="128">
                  <c:v>1.8027397260273972</c:v>
                </c:pt>
                <c:pt idx="129">
                  <c:v>1.8082191780821917</c:v>
                </c:pt>
                <c:pt idx="130">
                  <c:v>1.8273972602739725</c:v>
                </c:pt>
                <c:pt idx="131">
                  <c:v>1.8520547945205479</c:v>
                </c:pt>
                <c:pt idx="132">
                  <c:v>1.8547945205479452</c:v>
                </c:pt>
                <c:pt idx="133">
                  <c:v>1.8575342465753424</c:v>
                </c:pt>
                <c:pt idx="134">
                  <c:v>1.8657534246575342</c:v>
                </c:pt>
                <c:pt idx="135">
                  <c:v>1.8684931506849316</c:v>
                </c:pt>
                <c:pt idx="136">
                  <c:v>1.8849315068493151</c:v>
                </c:pt>
                <c:pt idx="137">
                  <c:v>1.8940799714091616</c:v>
                </c:pt>
                <c:pt idx="138">
                  <c:v>1.8986301369863015</c:v>
                </c:pt>
                <c:pt idx="139">
                  <c:v>1.9178082191780821</c:v>
                </c:pt>
                <c:pt idx="140">
                  <c:v>1.9287671232876713</c:v>
                </c:pt>
                <c:pt idx="141">
                  <c:v>1.9424657534246574</c:v>
                </c:pt>
                <c:pt idx="142">
                  <c:v>1.9534246575342467</c:v>
                </c:pt>
                <c:pt idx="143">
                  <c:v>1.9561643835616438</c:v>
                </c:pt>
                <c:pt idx="144">
                  <c:v>1.9589041095890412</c:v>
                </c:pt>
                <c:pt idx="145">
                  <c:v>1.9698630136986301</c:v>
                </c:pt>
                <c:pt idx="146">
                  <c:v>1.9726027397260273</c:v>
                </c:pt>
                <c:pt idx="147">
                  <c:v>1.978082191780822</c:v>
                </c:pt>
                <c:pt idx="148">
                  <c:v>1.989041095890411</c:v>
                </c:pt>
                <c:pt idx="149">
                  <c:v>2.0054794520547947</c:v>
                </c:pt>
                <c:pt idx="150">
                  <c:v>2.010958904109589</c:v>
                </c:pt>
                <c:pt idx="151">
                  <c:v>2.0191780821917806</c:v>
                </c:pt>
                <c:pt idx="152">
                  <c:v>2.0383561643835617</c:v>
                </c:pt>
                <c:pt idx="153">
                  <c:v>2.0493150684931507</c:v>
                </c:pt>
                <c:pt idx="154">
                  <c:v>2.0520547945205481</c:v>
                </c:pt>
                <c:pt idx="155">
                  <c:v>2.0547945205479454</c:v>
                </c:pt>
                <c:pt idx="156">
                  <c:v>2.0630136986301371</c:v>
                </c:pt>
                <c:pt idx="157">
                  <c:v>2.0657534246575344</c:v>
                </c:pt>
                <c:pt idx="158">
                  <c:v>2.0712328767123287</c:v>
                </c:pt>
                <c:pt idx="159">
                  <c:v>2.0794520547945203</c:v>
                </c:pt>
                <c:pt idx="160">
                  <c:v>2.0849315068493151</c:v>
                </c:pt>
                <c:pt idx="161">
                  <c:v>2.0931506849315067</c:v>
                </c:pt>
                <c:pt idx="162">
                  <c:v>2.1205479452054794</c:v>
                </c:pt>
                <c:pt idx="163">
                  <c:v>2.1232876712328768</c:v>
                </c:pt>
                <c:pt idx="164">
                  <c:v>2.1260273972602741</c:v>
                </c:pt>
                <c:pt idx="165">
                  <c:v>2.128767123287671</c:v>
                </c:pt>
                <c:pt idx="166">
                  <c:v>2.1342465753424658</c:v>
                </c:pt>
                <c:pt idx="167">
                  <c:v>2.1369863013698631</c:v>
                </c:pt>
                <c:pt idx="168">
                  <c:v>2.1479452054794521</c:v>
                </c:pt>
                <c:pt idx="169">
                  <c:v>2.1561643835616437</c:v>
                </c:pt>
                <c:pt idx="170">
                  <c:v>2.1643835616438358</c:v>
                </c:pt>
                <c:pt idx="171">
                  <c:v>2.1808219178082191</c:v>
                </c:pt>
                <c:pt idx="172">
                  <c:v>2.1945205479452055</c:v>
                </c:pt>
                <c:pt idx="173">
                  <c:v>2.2383561643835614</c:v>
                </c:pt>
                <c:pt idx="174">
                  <c:v>2.2465753424657535</c:v>
                </c:pt>
                <c:pt idx="175">
                  <c:v>2.2602739726027399</c:v>
                </c:pt>
                <c:pt idx="176">
                  <c:v>2.2695152904060083</c:v>
                </c:pt>
                <c:pt idx="177">
                  <c:v>2.2739726027397262</c:v>
                </c:pt>
                <c:pt idx="178">
                  <c:v>2.2958904109589042</c:v>
                </c:pt>
                <c:pt idx="179">
                  <c:v>2.3123287671232875</c:v>
                </c:pt>
                <c:pt idx="180">
                  <c:v>2.3534246575342466</c:v>
                </c:pt>
                <c:pt idx="181">
                  <c:v>2.3680504767402795</c:v>
                </c:pt>
                <c:pt idx="182">
                  <c:v>2.3726027397260272</c:v>
                </c:pt>
                <c:pt idx="183">
                  <c:v>2.3753424657534246</c:v>
                </c:pt>
                <c:pt idx="184">
                  <c:v>2.3808219178082193</c:v>
                </c:pt>
                <c:pt idx="185">
                  <c:v>2.3917808219178083</c:v>
                </c:pt>
                <c:pt idx="186">
                  <c:v>2.4109589041095889</c:v>
                </c:pt>
                <c:pt idx="187">
                  <c:v>2.419178082191781</c:v>
                </c:pt>
                <c:pt idx="188">
                  <c:v>2.4246575342465753</c:v>
                </c:pt>
                <c:pt idx="189">
                  <c:v>2.43013698630137</c:v>
                </c:pt>
                <c:pt idx="190">
                  <c:v>2.4328767123287673</c:v>
                </c:pt>
                <c:pt idx="191">
                  <c:v>2.4602739726027396</c:v>
                </c:pt>
                <c:pt idx="192">
                  <c:v>2.469199993535367</c:v>
                </c:pt>
                <c:pt idx="193">
                  <c:v>2.473972602739726</c:v>
                </c:pt>
                <c:pt idx="194">
                  <c:v>2.495890410958904</c:v>
                </c:pt>
                <c:pt idx="195">
                  <c:v>2.4986301369863013</c:v>
                </c:pt>
                <c:pt idx="196">
                  <c:v>2.506849315068493</c:v>
                </c:pt>
                <c:pt idx="197">
                  <c:v>2.5205479452054793</c:v>
                </c:pt>
                <c:pt idx="198">
                  <c:v>2.5287671232876714</c:v>
                </c:pt>
                <c:pt idx="199">
                  <c:v>2.5342465753424657</c:v>
                </c:pt>
                <c:pt idx="200">
                  <c:v>2.5711295543595751</c:v>
                </c:pt>
                <c:pt idx="201">
                  <c:v>2.580821917808219</c:v>
                </c:pt>
                <c:pt idx="202">
                  <c:v>2.6602739726027398</c:v>
                </c:pt>
                <c:pt idx="203">
                  <c:v>2.6630136986301371</c:v>
                </c:pt>
                <c:pt idx="204">
                  <c:v>2.6727867956553917</c:v>
                </c:pt>
                <c:pt idx="205">
                  <c:v>2.6958904109589041</c:v>
                </c:pt>
                <c:pt idx="206">
                  <c:v>2.7123287671232879</c:v>
                </c:pt>
                <c:pt idx="207">
                  <c:v>2.7424657534246575</c:v>
                </c:pt>
                <c:pt idx="208">
                  <c:v>2.7671232876712328</c:v>
                </c:pt>
                <c:pt idx="209">
                  <c:v>2.7890410958904108</c:v>
                </c:pt>
                <c:pt idx="210">
                  <c:v>2.7945205479452055</c:v>
                </c:pt>
                <c:pt idx="211">
                  <c:v>2.7972602739726029</c:v>
                </c:pt>
                <c:pt idx="212">
                  <c:v>2.8054794520547945</c:v>
                </c:pt>
                <c:pt idx="213">
                  <c:v>2.8082191780821919</c:v>
                </c:pt>
                <c:pt idx="214">
                  <c:v>2.8164383561643835</c:v>
                </c:pt>
                <c:pt idx="215">
                  <c:v>2.8191780821917809</c:v>
                </c:pt>
                <c:pt idx="216">
                  <c:v>2.8219178082191783</c:v>
                </c:pt>
                <c:pt idx="217">
                  <c:v>2.8301369863013699</c:v>
                </c:pt>
                <c:pt idx="218">
                  <c:v>2.8438356164383563</c:v>
                </c:pt>
                <c:pt idx="219">
                  <c:v>2.8465753424657536</c:v>
                </c:pt>
                <c:pt idx="220">
                  <c:v>2.8493150684931505</c:v>
                </c:pt>
                <c:pt idx="221">
                  <c:v>2.8564702606651506</c:v>
                </c:pt>
                <c:pt idx="222">
                  <c:v>2.8684931506849316</c:v>
                </c:pt>
                <c:pt idx="223">
                  <c:v>2.871232876712329</c:v>
                </c:pt>
                <c:pt idx="224">
                  <c:v>2.8794520547945206</c:v>
                </c:pt>
                <c:pt idx="225">
                  <c:v>2.882191780821918</c:v>
                </c:pt>
                <c:pt idx="226">
                  <c:v>2.8849315068493149</c:v>
                </c:pt>
                <c:pt idx="227">
                  <c:v>2.893150684931507</c:v>
                </c:pt>
                <c:pt idx="228">
                  <c:v>2.8958904109589043</c:v>
                </c:pt>
                <c:pt idx="229">
                  <c:v>2.8986301369863012</c:v>
                </c:pt>
                <c:pt idx="230">
                  <c:v>2.904109589041096</c:v>
                </c:pt>
                <c:pt idx="231">
                  <c:v>2.9068493150684933</c:v>
                </c:pt>
                <c:pt idx="232">
                  <c:v>2.9095890410958902</c:v>
                </c:pt>
                <c:pt idx="233">
                  <c:v>2.9178082191780823</c:v>
                </c:pt>
                <c:pt idx="234">
                  <c:v>2.9315068493150687</c:v>
                </c:pt>
                <c:pt idx="235">
                  <c:v>2.9369863013698629</c:v>
                </c:pt>
                <c:pt idx="236">
                  <c:v>2.9397260273972603</c:v>
                </c:pt>
                <c:pt idx="237">
                  <c:v>2.9424657534246577</c:v>
                </c:pt>
                <c:pt idx="238">
                  <c:v>2.9589041095890409</c:v>
                </c:pt>
                <c:pt idx="239">
                  <c:v>2.967123287671233</c:v>
                </c:pt>
                <c:pt idx="240">
                  <c:v>2.9698630136986299</c:v>
                </c:pt>
                <c:pt idx="241">
                  <c:v>2.9726027397260273</c:v>
                </c:pt>
                <c:pt idx="242">
                  <c:v>2.978082191780822</c:v>
                </c:pt>
                <c:pt idx="243">
                  <c:v>2.9863013698630136</c:v>
                </c:pt>
                <c:pt idx="244">
                  <c:v>2.989041095890411</c:v>
                </c:pt>
                <c:pt idx="245">
                  <c:v>2.9972602739726026</c:v>
                </c:pt>
                <c:pt idx="246">
                  <c:v>3.0027397260273974</c:v>
                </c:pt>
                <c:pt idx="247">
                  <c:v>3.0064024705337804</c:v>
                </c:pt>
                <c:pt idx="248">
                  <c:v>3.0082191780821916</c:v>
                </c:pt>
                <c:pt idx="249">
                  <c:v>3.0164383561643837</c:v>
                </c:pt>
                <c:pt idx="250">
                  <c:v>3.021917808219178</c:v>
                </c:pt>
                <c:pt idx="251">
                  <c:v>3.0246575342465754</c:v>
                </c:pt>
                <c:pt idx="252">
                  <c:v>3.0273972602739727</c:v>
                </c:pt>
                <c:pt idx="253">
                  <c:v>3.0356164383561643</c:v>
                </c:pt>
                <c:pt idx="254">
                  <c:v>3.0547945205479454</c:v>
                </c:pt>
                <c:pt idx="255">
                  <c:v>3.0602739726027397</c:v>
                </c:pt>
                <c:pt idx="256">
                  <c:v>3.0630136986301371</c:v>
                </c:pt>
                <c:pt idx="257">
                  <c:v>3.0657534246575344</c:v>
                </c:pt>
                <c:pt idx="258">
                  <c:v>3.0712328767123287</c:v>
                </c:pt>
                <c:pt idx="259">
                  <c:v>3.0767123287671234</c:v>
                </c:pt>
                <c:pt idx="260">
                  <c:v>3.0849315068493151</c:v>
                </c:pt>
                <c:pt idx="261">
                  <c:v>3.0876712328767124</c:v>
                </c:pt>
                <c:pt idx="262">
                  <c:v>3.0904109589041098</c:v>
                </c:pt>
                <c:pt idx="263">
                  <c:v>3.0931506849315067</c:v>
                </c:pt>
                <c:pt idx="264">
                  <c:v>3.106849315068493</c:v>
                </c:pt>
                <c:pt idx="265">
                  <c:v>3.1095890410958904</c:v>
                </c:pt>
                <c:pt idx="266">
                  <c:v>3.1123287671232878</c:v>
                </c:pt>
                <c:pt idx="267">
                  <c:v>3.1232876712328768</c:v>
                </c:pt>
                <c:pt idx="268">
                  <c:v>3.1315068493150684</c:v>
                </c:pt>
                <c:pt idx="269">
                  <c:v>3.1424657534246574</c:v>
                </c:pt>
                <c:pt idx="270">
                  <c:v>3.1479452054794521</c:v>
                </c:pt>
                <c:pt idx="271">
                  <c:v>3.1534246575342464</c:v>
                </c:pt>
                <c:pt idx="272">
                  <c:v>3.1561643835616437</c:v>
                </c:pt>
                <c:pt idx="273">
                  <c:v>3.1616438356164385</c:v>
                </c:pt>
                <c:pt idx="274">
                  <c:v>3.1726027397260275</c:v>
                </c:pt>
                <c:pt idx="275">
                  <c:v>3.1780821917808217</c:v>
                </c:pt>
                <c:pt idx="276">
                  <c:v>3.1890410958904107</c:v>
                </c:pt>
                <c:pt idx="277">
                  <c:v>3.2027397260273971</c:v>
                </c:pt>
                <c:pt idx="278">
                  <c:v>3.2136986301369861</c:v>
                </c:pt>
                <c:pt idx="279">
                  <c:v>3.2301369863013698</c:v>
                </c:pt>
                <c:pt idx="280">
                  <c:v>3.2520547945205478</c:v>
                </c:pt>
                <c:pt idx="281">
                  <c:v>3.2547945205479452</c:v>
                </c:pt>
                <c:pt idx="282">
                  <c:v>3.2657534246575342</c:v>
                </c:pt>
                <c:pt idx="283">
                  <c:v>3.2684931506849315</c:v>
                </c:pt>
                <c:pt idx="284">
                  <c:v>3.2767123287671232</c:v>
                </c:pt>
                <c:pt idx="285">
                  <c:v>3.2876712328767121</c:v>
                </c:pt>
                <c:pt idx="286">
                  <c:v>3.2986301369863016</c:v>
                </c:pt>
                <c:pt idx="287">
                  <c:v>3.3041095890410959</c:v>
                </c:pt>
                <c:pt idx="288">
                  <c:v>3.3068493150684932</c:v>
                </c:pt>
                <c:pt idx="289">
                  <c:v>3.3088354256323016</c:v>
                </c:pt>
                <c:pt idx="290">
                  <c:v>3.3205479452054796</c:v>
                </c:pt>
                <c:pt idx="291">
                  <c:v>3.3393306182155342</c:v>
                </c:pt>
                <c:pt idx="292">
                  <c:v>3.3397260273972602</c:v>
                </c:pt>
                <c:pt idx="293">
                  <c:v>3.3643835616438356</c:v>
                </c:pt>
                <c:pt idx="294">
                  <c:v>3.3780821917808219</c:v>
                </c:pt>
                <c:pt idx="295">
                  <c:v>3.3945205479452056</c:v>
                </c:pt>
                <c:pt idx="296">
                  <c:v>3.4027397260273973</c:v>
                </c:pt>
                <c:pt idx="297">
                  <c:v>3.408219178082192</c:v>
                </c:pt>
                <c:pt idx="298">
                  <c:v>3.4136986301369863</c:v>
                </c:pt>
                <c:pt idx="299">
                  <c:v>3.4219178082191779</c:v>
                </c:pt>
                <c:pt idx="300">
                  <c:v>3.4246575342465753</c:v>
                </c:pt>
                <c:pt idx="301">
                  <c:v>3.4657534246575343</c:v>
                </c:pt>
                <c:pt idx="302">
                  <c:v>3.484931506849315</c:v>
                </c:pt>
                <c:pt idx="303">
                  <c:v>3.504109589041096</c:v>
                </c:pt>
                <c:pt idx="304">
                  <c:v>3.5157210735246847</c:v>
                </c:pt>
                <c:pt idx="305">
                  <c:v>3.5287671232876714</c:v>
                </c:pt>
                <c:pt idx="306">
                  <c:v>3.536986301369863</c:v>
                </c:pt>
                <c:pt idx="307">
                  <c:v>3.5424657534246577</c:v>
                </c:pt>
                <c:pt idx="308">
                  <c:v>3.5506849315068494</c:v>
                </c:pt>
                <c:pt idx="309">
                  <c:v>3.5726027397260274</c:v>
                </c:pt>
                <c:pt idx="310">
                  <c:v>3.5780821917808221</c:v>
                </c:pt>
                <c:pt idx="311">
                  <c:v>3.5835616438356164</c:v>
                </c:pt>
                <c:pt idx="312">
                  <c:v>3.591780821917808</c:v>
                </c:pt>
                <c:pt idx="313">
                  <c:v>3.6027397260273974</c:v>
                </c:pt>
                <c:pt idx="314">
                  <c:v>3.6082191780821917</c:v>
                </c:pt>
                <c:pt idx="315">
                  <c:v>3.6383561643835618</c:v>
                </c:pt>
                <c:pt idx="316">
                  <c:v>3.6410958904109587</c:v>
                </c:pt>
                <c:pt idx="317">
                  <c:v>3.6493150684931508</c:v>
                </c:pt>
                <c:pt idx="318">
                  <c:v>3.6712328767123288</c:v>
                </c:pt>
                <c:pt idx="319">
                  <c:v>3.6767123287671235</c:v>
                </c:pt>
                <c:pt idx="320">
                  <c:v>3.6931506849315068</c:v>
                </c:pt>
                <c:pt idx="321">
                  <c:v>3.6979498216423017</c:v>
                </c:pt>
                <c:pt idx="322">
                  <c:v>3.7232876712328768</c:v>
                </c:pt>
                <c:pt idx="323">
                  <c:v>3.7260273972602738</c:v>
                </c:pt>
                <c:pt idx="324">
                  <c:v>3.7369863013698632</c:v>
                </c:pt>
                <c:pt idx="325">
                  <c:v>3.7534246575342465</c:v>
                </c:pt>
                <c:pt idx="326">
                  <c:v>3.7671232876712328</c:v>
                </c:pt>
                <c:pt idx="327">
                  <c:v>3.7835616438356166</c:v>
                </c:pt>
                <c:pt idx="328">
                  <c:v>3.7890410958904108</c:v>
                </c:pt>
                <c:pt idx="329">
                  <c:v>3.8109589041095893</c:v>
                </c:pt>
                <c:pt idx="330">
                  <c:v>3.8219178082191783</c:v>
                </c:pt>
                <c:pt idx="331">
                  <c:v>3.8328767123287673</c:v>
                </c:pt>
                <c:pt idx="332">
                  <c:v>3.8465753424657536</c:v>
                </c:pt>
                <c:pt idx="333">
                  <c:v>3.8520547945205479</c:v>
                </c:pt>
                <c:pt idx="334">
                  <c:v>3.8547945205479452</c:v>
                </c:pt>
                <c:pt idx="335">
                  <c:v>3.8630136986301369</c:v>
                </c:pt>
                <c:pt idx="336">
                  <c:v>3.871232876712329</c:v>
                </c:pt>
                <c:pt idx="337">
                  <c:v>3.8849315068493149</c:v>
                </c:pt>
                <c:pt idx="338">
                  <c:v>3.8876712328767122</c:v>
                </c:pt>
                <c:pt idx="339">
                  <c:v>3.8958904109589043</c:v>
                </c:pt>
                <c:pt idx="340">
                  <c:v>3.904109589041096</c:v>
                </c:pt>
                <c:pt idx="341">
                  <c:v>3.9068493150684933</c:v>
                </c:pt>
                <c:pt idx="342">
                  <c:v>3.9123287671232876</c:v>
                </c:pt>
                <c:pt idx="343">
                  <c:v>3.9150684931506849</c:v>
                </c:pt>
                <c:pt idx="344">
                  <c:v>3.9178082191780823</c:v>
                </c:pt>
                <c:pt idx="345">
                  <c:v>3.9260273972602739</c:v>
                </c:pt>
                <c:pt idx="346">
                  <c:v>3.9287671232876713</c:v>
                </c:pt>
                <c:pt idx="347">
                  <c:v>3.9369863013698629</c:v>
                </c:pt>
                <c:pt idx="348">
                  <c:v>3.9424657534246577</c:v>
                </c:pt>
                <c:pt idx="349">
                  <c:v>3.9506849315068493</c:v>
                </c:pt>
                <c:pt idx="350">
                  <c:v>3.9534246575342467</c:v>
                </c:pt>
                <c:pt idx="351">
                  <c:v>3.9589041095890409</c:v>
                </c:pt>
                <c:pt idx="352">
                  <c:v>3.967123287671233</c:v>
                </c:pt>
                <c:pt idx="353">
                  <c:v>3.9726027397260273</c:v>
                </c:pt>
                <c:pt idx="354">
                  <c:v>3.9758896732179725</c:v>
                </c:pt>
                <c:pt idx="355">
                  <c:v>3.978082191780822</c:v>
                </c:pt>
                <c:pt idx="356">
                  <c:v>3.989041095890411</c:v>
                </c:pt>
                <c:pt idx="357">
                  <c:v>3.9972602739726026</c:v>
                </c:pt>
                <c:pt idx="358">
                  <c:v>4</c:v>
                </c:pt>
                <c:pt idx="359">
                  <c:v>4.0027397260273974</c:v>
                </c:pt>
                <c:pt idx="360">
                  <c:v>4.0054794520547947</c:v>
                </c:pt>
                <c:pt idx="361">
                  <c:v>4.0082191780821921</c:v>
                </c:pt>
                <c:pt idx="362">
                  <c:v>4.0109589041095894</c:v>
                </c:pt>
                <c:pt idx="363">
                  <c:v>4.0136986301369859</c:v>
                </c:pt>
                <c:pt idx="364">
                  <c:v>4.0164383561643833</c:v>
                </c:pt>
                <c:pt idx="365">
                  <c:v>4.0191780821917806</c:v>
                </c:pt>
                <c:pt idx="366">
                  <c:v>4.0246575342465754</c:v>
                </c:pt>
                <c:pt idx="367">
                  <c:v>4.0273972602739727</c:v>
                </c:pt>
                <c:pt idx="368">
                  <c:v>4.0301369863013701</c:v>
                </c:pt>
                <c:pt idx="369">
                  <c:v>4.0328767123287674</c:v>
                </c:pt>
                <c:pt idx="370">
                  <c:v>4.0356164383561648</c:v>
                </c:pt>
                <c:pt idx="371">
                  <c:v>4.0410958904109586</c:v>
                </c:pt>
                <c:pt idx="372">
                  <c:v>4.0465753424657533</c:v>
                </c:pt>
                <c:pt idx="373">
                  <c:v>4.0493150684931507</c:v>
                </c:pt>
                <c:pt idx="374">
                  <c:v>4.0575342465753428</c:v>
                </c:pt>
                <c:pt idx="375">
                  <c:v>4.065753424657534</c:v>
                </c:pt>
                <c:pt idx="376">
                  <c:v>4.0712328767123287</c:v>
                </c:pt>
                <c:pt idx="377">
                  <c:v>4.0794520547945208</c:v>
                </c:pt>
                <c:pt idx="378">
                  <c:v>4.0821917808219181</c:v>
                </c:pt>
                <c:pt idx="379">
                  <c:v>4.0849315068493155</c:v>
                </c:pt>
                <c:pt idx="380">
                  <c:v>4.087671232876712</c:v>
                </c:pt>
                <c:pt idx="381">
                  <c:v>4.0931506849315067</c:v>
                </c:pt>
                <c:pt idx="382">
                  <c:v>4.095890410958904</c:v>
                </c:pt>
                <c:pt idx="383">
                  <c:v>4.0986301369863014</c:v>
                </c:pt>
                <c:pt idx="384">
                  <c:v>4.1013698630136988</c:v>
                </c:pt>
                <c:pt idx="385">
                  <c:v>4.1041095890410961</c:v>
                </c:pt>
                <c:pt idx="386">
                  <c:v>4.1068493150684935</c:v>
                </c:pt>
                <c:pt idx="387">
                  <c:v>4.1150684931506847</c:v>
                </c:pt>
                <c:pt idx="388">
                  <c:v>4.1232876712328768</c:v>
                </c:pt>
                <c:pt idx="389">
                  <c:v>4.1260273972602741</c:v>
                </c:pt>
                <c:pt idx="390">
                  <c:v>4.1424657534246574</c:v>
                </c:pt>
                <c:pt idx="391">
                  <c:v>4.1643835616438354</c:v>
                </c:pt>
                <c:pt idx="392">
                  <c:v>4.1890410958904107</c:v>
                </c:pt>
                <c:pt idx="393">
                  <c:v>4.1917808219178081</c:v>
                </c:pt>
                <c:pt idx="394">
                  <c:v>4.2082191780821914</c:v>
                </c:pt>
                <c:pt idx="395">
                  <c:v>4.2246575342465755</c:v>
                </c:pt>
                <c:pt idx="396">
                  <c:v>4.2410958904109588</c:v>
                </c:pt>
                <c:pt idx="397">
                  <c:v>4.2465753424657535</c:v>
                </c:pt>
                <c:pt idx="398">
                  <c:v>4.2821917808219174</c:v>
                </c:pt>
                <c:pt idx="399">
                  <c:v>4.2849315068493148</c:v>
                </c:pt>
                <c:pt idx="400">
                  <c:v>4.3123287671232875</c:v>
                </c:pt>
                <c:pt idx="401">
                  <c:v>4.3287671232876717</c:v>
                </c:pt>
                <c:pt idx="402">
                  <c:v>4.3315068493150681</c:v>
                </c:pt>
                <c:pt idx="403">
                  <c:v>4.3397260273972602</c:v>
                </c:pt>
                <c:pt idx="404">
                  <c:v>4.3424657534246576</c:v>
                </c:pt>
                <c:pt idx="405">
                  <c:v>4.3506849315068497</c:v>
                </c:pt>
                <c:pt idx="406">
                  <c:v>4.3561643835616435</c:v>
                </c:pt>
                <c:pt idx="407">
                  <c:v>4.3589041095890408</c:v>
                </c:pt>
                <c:pt idx="408">
                  <c:v>4.3671232876712329</c:v>
                </c:pt>
                <c:pt idx="409">
                  <c:v>4.375342465753425</c:v>
                </c:pt>
                <c:pt idx="410">
                  <c:v>4.3835616438356162</c:v>
                </c:pt>
                <c:pt idx="411">
                  <c:v>4.3890410958904109</c:v>
                </c:pt>
                <c:pt idx="412">
                  <c:v>4.3917808219178083</c:v>
                </c:pt>
                <c:pt idx="413">
                  <c:v>4.4164383561643836</c:v>
                </c:pt>
                <c:pt idx="414">
                  <c:v>4.419178082191781</c:v>
                </c:pt>
                <c:pt idx="415">
                  <c:v>4.4219178082191783</c:v>
                </c:pt>
                <c:pt idx="416">
                  <c:v>4.441095890410959</c:v>
                </c:pt>
                <c:pt idx="417">
                  <c:v>4.4575342465753423</c:v>
                </c:pt>
                <c:pt idx="418">
                  <c:v>4.4657534246575343</c:v>
                </c:pt>
                <c:pt idx="419">
                  <c:v>4.484931506849315</c:v>
                </c:pt>
                <c:pt idx="420">
                  <c:v>4.5041095890410956</c:v>
                </c:pt>
                <c:pt idx="421">
                  <c:v>4.5095890410958903</c:v>
                </c:pt>
                <c:pt idx="422">
                  <c:v>4.5424657534246577</c:v>
                </c:pt>
                <c:pt idx="423">
                  <c:v>4.5534246575342463</c:v>
                </c:pt>
                <c:pt idx="424">
                  <c:v>4.5616438356164384</c:v>
                </c:pt>
                <c:pt idx="425">
                  <c:v>4.5643835616438357</c:v>
                </c:pt>
                <c:pt idx="426">
                  <c:v>4.6082191780821917</c:v>
                </c:pt>
                <c:pt idx="427">
                  <c:v>4.6273972602739724</c:v>
                </c:pt>
                <c:pt idx="428">
                  <c:v>4.6356164383561644</c:v>
                </c:pt>
                <c:pt idx="429">
                  <c:v>4.6575342465753424</c:v>
                </c:pt>
                <c:pt idx="430">
                  <c:v>4.6602739726027398</c:v>
                </c:pt>
                <c:pt idx="431">
                  <c:v>4.6684931506849319</c:v>
                </c:pt>
                <c:pt idx="432">
                  <c:v>4.6712328767123283</c:v>
                </c:pt>
                <c:pt idx="433">
                  <c:v>4.6739726027397257</c:v>
                </c:pt>
                <c:pt idx="434">
                  <c:v>4.6904109589041099</c:v>
                </c:pt>
                <c:pt idx="435">
                  <c:v>4.6931506849315072</c:v>
                </c:pt>
                <c:pt idx="436">
                  <c:v>4.7150684931506852</c:v>
                </c:pt>
                <c:pt idx="437">
                  <c:v>4.720547945205479</c:v>
                </c:pt>
                <c:pt idx="438">
                  <c:v>4.7315068493150685</c:v>
                </c:pt>
                <c:pt idx="439">
                  <c:v>4.7534246575342465</c:v>
                </c:pt>
                <c:pt idx="440">
                  <c:v>4.7589041095890412</c:v>
                </c:pt>
                <c:pt idx="441">
                  <c:v>4.7643835616438359</c:v>
                </c:pt>
                <c:pt idx="442">
                  <c:v>4.7671232876712333</c:v>
                </c:pt>
                <c:pt idx="443">
                  <c:v>4.7698630136986298</c:v>
                </c:pt>
                <c:pt idx="444">
                  <c:v>4.7726027397260271</c:v>
                </c:pt>
                <c:pt idx="445">
                  <c:v>4.7753424657534245</c:v>
                </c:pt>
                <c:pt idx="446">
                  <c:v>4.7780821917808218</c:v>
                </c:pt>
                <c:pt idx="447">
                  <c:v>4.7808219178082192</c:v>
                </c:pt>
                <c:pt idx="448">
                  <c:v>4.7835616438356166</c:v>
                </c:pt>
                <c:pt idx="449">
                  <c:v>4.7863013698630139</c:v>
                </c:pt>
                <c:pt idx="450">
                  <c:v>4.7890410958904113</c:v>
                </c:pt>
                <c:pt idx="451">
                  <c:v>4.7917808219178086</c:v>
                </c:pt>
                <c:pt idx="452">
                  <c:v>4.7945205479452051</c:v>
                </c:pt>
                <c:pt idx="453">
                  <c:v>4.7972602739726025</c:v>
                </c:pt>
                <c:pt idx="454">
                  <c:v>4.8027397260273972</c:v>
                </c:pt>
                <c:pt idx="455">
                  <c:v>4.8054794520547945</c:v>
                </c:pt>
                <c:pt idx="456">
                  <c:v>4.8082191780821919</c:v>
                </c:pt>
                <c:pt idx="457">
                  <c:v>4.8109589041095893</c:v>
                </c:pt>
                <c:pt idx="458">
                  <c:v>4.816438356164384</c:v>
                </c:pt>
                <c:pt idx="459">
                  <c:v>4.8191780821917805</c:v>
                </c:pt>
                <c:pt idx="460">
                  <c:v>4.8219178082191778</c:v>
                </c:pt>
                <c:pt idx="461">
                  <c:v>4.8246575342465752</c:v>
                </c:pt>
                <c:pt idx="462">
                  <c:v>4.8273972602739725</c:v>
                </c:pt>
                <c:pt idx="463">
                  <c:v>4.8301369863013699</c:v>
                </c:pt>
                <c:pt idx="464">
                  <c:v>4.8328767123287673</c:v>
                </c:pt>
                <c:pt idx="465">
                  <c:v>4.8356164383561646</c:v>
                </c:pt>
                <c:pt idx="466">
                  <c:v>4.8410958904109593</c:v>
                </c:pt>
                <c:pt idx="467">
                  <c:v>4.8438356164383558</c:v>
                </c:pt>
                <c:pt idx="468">
                  <c:v>4.8520547945205479</c:v>
                </c:pt>
                <c:pt idx="469">
                  <c:v>4.8547945205479452</c:v>
                </c:pt>
                <c:pt idx="470">
                  <c:v>4.8630136986301373</c:v>
                </c:pt>
                <c:pt idx="471">
                  <c:v>4.8657534246575347</c:v>
                </c:pt>
                <c:pt idx="472">
                  <c:v>4.8684931506849312</c:v>
                </c:pt>
                <c:pt idx="473">
                  <c:v>4.8712328767123285</c:v>
                </c:pt>
                <c:pt idx="474">
                  <c:v>4.8739726027397259</c:v>
                </c:pt>
                <c:pt idx="475">
                  <c:v>4.8767123287671232</c:v>
                </c:pt>
                <c:pt idx="476">
                  <c:v>4.882191780821918</c:v>
                </c:pt>
                <c:pt idx="477">
                  <c:v>4.8849315068493153</c:v>
                </c:pt>
                <c:pt idx="478">
                  <c:v>4.8876712328767127</c:v>
                </c:pt>
                <c:pt idx="479">
                  <c:v>4.8904109589041092</c:v>
                </c:pt>
                <c:pt idx="480">
                  <c:v>4.8931506849315065</c:v>
                </c:pt>
                <c:pt idx="481">
                  <c:v>4.8986301369863012</c:v>
                </c:pt>
                <c:pt idx="482">
                  <c:v>4.904109589041096</c:v>
                </c:pt>
                <c:pt idx="483">
                  <c:v>4.9095890410958907</c:v>
                </c:pt>
                <c:pt idx="484">
                  <c:v>4.912328767123288</c:v>
                </c:pt>
                <c:pt idx="485">
                  <c:v>4.9150684931506845</c:v>
                </c:pt>
                <c:pt idx="486">
                  <c:v>4.9205479452054792</c:v>
                </c:pt>
                <c:pt idx="487">
                  <c:v>4.9260273972602739</c:v>
                </c:pt>
                <c:pt idx="488">
                  <c:v>4.9315068493150687</c:v>
                </c:pt>
                <c:pt idx="489">
                  <c:v>4.934246575342466</c:v>
                </c:pt>
                <c:pt idx="490">
                  <c:v>4.9369863013698634</c:v>
                </c:pt>
                <c:pt idx="491">
                  <c:v>4.9397260273972599</c:v>
                </c:pt>
                <c:pt idx="492">
                  <c:v>4.9479452054794519</c:v>
                </c:pt>
                <c:pt idx="493">
                  <c:v>4.9506849315068493</c:v>
                </c:pt>
                <c:pt idx="494">
                  <c:v>4.9534246575342467</c:v>
                </c:pt>
                <c:pt idx="495">
                  <c:v>4.956164383561644</c:v>
                </c:pt>
                <c:pt idx="496">
                  <c:v>4.9589041095890414</c:v>
                </c:pt>
                <c:pt idx="497">
                  <c:v>4.9616438356164387</c:v>
                </c:pt>
                <c:pt idx="498">
                  <c:v>4.9671232876712326</c:v>
                </c:pt>
                <c:pt idx="499">
                  <c:v>4.9698630136986299</c:v>
                </c:pt>
                <c:pt idx="500">
                  <c:v>4.9726027397260273</c:v>
                </c:pt>
                <c:pt idx="501">
                  <c:v>4.9753424657534246</c:v>
                </c:pt>
                <c:pt idx="502">
                  <c:v>4.978082191780822</c:v>
                </c:pt>
                <c:pt idx="503">
                  <c:v>4.9808219178082194</c:v>
                </c:pt>
                <c:pt idx="504">
                  <c:v>4.9835616438356167</c:v>
                </c:pt>
                <c:pt idx="505">
                  <c:v>4.9863013698630141</c:v>
                </c:pt>
                <c:pt idx="506">
                  <c:v>4.9890410958904106</c:v>
                </c:pt>
                <c:pt idx="507">
                  <c:v>4.9917808219178079</c:v>
                </c:pt>
                <c:pt idx="508">
                  <c:v>4.9945205479452053</c:v>
                </c:pt>
                <c:pt idx="509">
                  <c:v>4.9972602739726026</c:v>
                </c:pt>
                <c:pt idx="510">
                  <c:v>5</c:v>
                </c:pt>
              </c:numCache>
            </c:numRef>
          </c:xVal>
          <c:yVal>
            <c:numRef>
              <c:f>SVD!$E$5:$E$1831</c:f>
              <c:numCache>
                <c:formatCode>General</c:formatCode>
                <c:ptCount val="1827"/>
                <c:pt idx="0">
                  <c:v>0</c:v>
                </c:pt>
                <c:pt idx="1">
                  <c:v>0</c:v>
                </c:pt>
                <c:pt idx="2">
                  <c:v>0</c:v>
                </c:pt>
                <c:pt idx="3">
                  <c:v>0</c:v>
                </c:pt>
                <c:pt idx="4">
                  <c:v>0</c:v>
                </c:pt>
                <c:pt idx="5">
                  <c:v>0</c:v>
                </c:pt>
                <c:pt idx="6">
                  <c:v>0</c:v>
                </c:pt>
                <c:pt idx="7">
                  <c:v>0</c:v>
                </c:pt>
                <c:pt idx="8">
                  <c:v>0</c:v>
                </c:pt>
                <c:pt idx="9">
                  <c:v>0</c:v>
                </c:pt>
                <c:pt idx="10">
                  <c:v>0</c:v>
                </c:pt>
                <c:pt idx="11">
                  <c:v>0</c:v>
                </c:pt>
                <c:pt idx="12">
                  <c:v>0</c:v>
                </c:pt>
                <c:pt idx="13">
                  <c:v>3.3299255815831502E-3</c:v>
                </c:pt>
                <c:pt idx="14">
                  <c:v>3.3299255815831502E-3</c:v>
                </c:pt>
                <c:pt idx="15">
                  <c:v>3.3299255815831502E-3</c:v>
                </c:pt>
                <c:pt idx="16">
                  <c:v>3.3299255815831502E-3</c:v>
                </c:pt>
                <c:pt idx="17">
                  <c:v>3.3299255815831502E-3</c:v>
                </c:pt>
                <c:pt idx="18">
                  <c:v>3.3299255815831502E-3</c:v>
                </c:pt>
                <c:pt idx="19">
                  <c:v>3.3299255815831502E-3</c:v>
                </c:pt>
                <c:pt idx="20">
                  <c:v>3.3299255815831502E-3</c:v>
                </c:pt>
                <c:pt idx="21">
                  <c:v>3.3299255815831502E-3</c:v>
                </c:pt>
                <c:pt idx="22">
                  <c:v>3.3299255815831502E-3</c:v>
                </c:pt>
                <c:pt idx="23">
                  <c:v>3.3299255815831502E-3</c:v>
                </c:pt>
                <c:pt idx="24">
                  <c:v>3.3299255815831502E-3</c:v>
                </c:pt>
                <c:pt idx="25">
                  <c:v>3.3299255815831502E-3</c:v>
                </c:pt>
                <c:pt idx="26">
                  <c:v>3.3299255815831502E-3</c:v>
                </c:pt>
                <c:pt idx="27">
                  <c:v>3.3299255815831502E-3</c:v>
                </c:pt>
                <c:pt idx="28">
                  <c:v>3.3299255815831502E-3</c:v>
                </c:pt>
                <c:pt idx="29">
                  <c:v>3.3299255815831502E-3</c:v>
                </c:pt>
                <c:pt idx="30">
                  <c:v>3.3299255815831502E-3</c:v>
                </c:pt>
                <c:pt idx="31">
                  <c:v>3.3299255815831502E-3</c:v>
                </c:pt>
                <c:pt idx="32">
                  <c:v>5.3494188495847297E-3</c:v>
                </c:pt>
                <c:pt idx="33">
                  <c:v>5.3494188495847297E-3</c:v>
                </c:pt>
                <c:pt idx="34">
                  <c:v>5.3494188495847297E-3</c:v>
                </c:pt>
                <c:pt idx="35">
                  <c:v>5.3494188495847297E-3</c:v>
                </c:pt>
                <c:pt idx="36">
                  <c:v>1.3108469873584E-2</c:v>
                </c:pt>
                <c:pt idx="37">
                  <c:v>1.3108469873584E-2</c:v>
                </c:pt>
                <c:pt idx="38">
                  <c:v>1.3108469873584E-2</c:v>
                </c:pt>
                <c:pt idx="39">
                  <c:v>1.3108469873584E-2</c:v>
                </c:pt>
                <c:pt idx="40">
                  <c:v>1.3108469873584E-2</c:v>
                </c:pt>
                <c:pt idx="41">
                  <c:v>1.3108469873584E-2</c:v>
                </c:pt>
                <c:pt idx="42">
                  <c:v>1.3108469873584E-2</c:v>
                </c:pt>
                <c:pt idx="43">
                  <c:v>1.3108469873584E-2</c:v>
                </c:pt>
                <c:pt idx="44">
                  <c:v>1.3108469873584E-2</c:v>
                </c:pt>
                <c:pt idx="45">
                  <c:v>1.3108469873584E-2</c:v>
                </c:pt>
                <c:pt idx="46">
                  <c:v>1.3108469873584E-2</c:v>
                </c:pt>
                <c:pt idx="47">
                  <c:v>1.3108469873584E-2</c:v>
                </c:pt>
                <c:pt idx="48">
                  <c:v>1.3108469873584E-2</c:v>
                </c:pt>
                <c:pt idx="49">
                  <c:v>1.3108469873584E-2</c:v>
                </c:pt>
                <c:pt idx="50">
                  <c:v>1.3108469873584E-2</c:v>
                </c:pt>
                <c:pt idx="51">
                  <c:v>1.3108469873584E-2</c:v>
                </c:pt>
                <c:pt idx="52">
                  <c:v>1.3108469873584E-2</c:v>
                </c:pt>
                <c:pt idx="53">
                  <c:v>1.3108469873584E-2</c:v>
                </c:pt>
                <c:pt idx="54">
                  <c:v>1.3108469873584E-2</c:v>
                </c:pt>
                <c:pt idx="55">
                  <c:v>1.3108469873584E-2</c:v>
                </c:pt>
                <c:pt idx="56">
                  <c:v>1.3108469873584E-2</c:v>
                </c:pt>
                <c:pt idx="57">
                  <c:v>1.3108469873584E-2</c:v>
                </c:pt>
                <c:pt idx="58">
                  <c:v>1.3108469873584E-2</c:v>
                </c:pt>
                <c:pt idx="59">
                  <c:v>1.3108469873584E-2</c:v>
                </c:pt>
                <c:pt idx="60">
                  <c:v>1.3108469873584E-2</c:v>
                </c:pt>
                <c:pt idx="61">
                  <c:v>1.3108469873584E-2</c:v>
                </c:pt>
                <c:pt idx="62">
                  <c:v>1.3108469873584E-2</c:v>
                </c:pt>
                <c:pt idx="63">
                  <c:v>1.3108469873584E-2</c:v>
                </c:pt>
                <c:pt idx="64">
                  <c:v>1.3108469873584E-2</c:v>
                </c:pt>
                <c:pt idx="65">
                  <c:v>1.3108469873584E-2</c:v>
                </c:pt>
                <c:pt idx="66">
                  <c:v>1.3108469873584E-2</c:v>
                </c:pt>
                <c:pt idx="67">
                  <c:v>1.3108469873584E-2</c:v>
                </c:pt>
                <c:pt idx="68">
                  <c:v>1.3108469873584E-2</c:v>
                </c:pt>
                <c:pt idx="69">
                  <c:v>1.3108469873584E-2</c:v>
                </c:pt>
                <c:pt idx="70">
                  <c:v>1.3108469873584E-2</c:v>
                </c:pt>
                <c:pt idx="71">
                  <c:v>1.3108469873584E-2</c:v>
                </c:pt>
                <c:pt idx="72">
                  <c:v>1.3108469873584E-2</c:v>
                </c:pt>
                <c:pt idx="73">
                  <c:v>1.3108469873584E-2</c:v>
                </c:pt>
                <c:pt idx="74">
                  <c:v>1.3108469873584E-2</c:v>
                </c:pt>
                <c:pt idx="75">
                  <c:v>1.3108469873584E-2</c:v>
                </c:pt>
                <c:pt idx="76">
                  <c:v>1.3108469873584E-2</c:v>
                </c:pt>
                <c:pt idx="77">
                  <c:v>1.3108469873584E-2</c:v>
                </c:pt>
                <c:pt idx="78">
                  <c:v>1.3108469873584E-2</c:v>
                </c:pt>
                <c:pt idx="79">
                  <c:v>1.3108469873584E-2</c:v>
                </c:pt>
                <c:pt idx="80">
                  <c:v>1.3108469873584E-2</c:v>
                </c:pt>
                <c:pt idx="81">
                  <c:v>1.3108469873584E-2</c:v>
                </c:pt>
                <c:pt idx="82">
                  <c:v>1.3108469873584E-2</c:v>
                </c:pt>
                <c:pt idx="83">
                  <c:v>1.3108469873584E-2</c:v>
                </c:pt>
                <c:pt idx="84">
                  <c:v>1.3108469873584E-2</c:v>
                </c:pt>
                <c:pt idx="85">
                  <c:v>1.3108469873584E-2</c:v>
                </c:pt>
                <c:pt idx="86">
                  <c:v>1.3108469873584E-2</c:v>
                </c:pt>
                <c:pt idx="87">
                  <c:v>1.3108469873584E-2</c:v>
                </c:pt>
                <c:pt idx="88">
                  <c:v>1.3108469873584E-2</c:v>
                </c:pt>
                <c:pt idx="89">
                  <c:v>1.3108469873584E-2</c:v>
                </c:pt>
                <c:pt idx="90">
                  <c:v>1.3108469873584E-2</c:v>
                </c:pt>
                <c:pt idx="91">
                  <c:v>1.3562812129584399E-2</c:v>
                </c:pt>
                <c:pt idx="92">
                  <c:v>1.3562812129584399E-2</c:v>
                </c:pt>
                <c:pt idx="93">
                  <c:v>1.3562812129584399E-2</c:v>
                </c:pt>
                <c:pt idx="94">
                  <c:v>1.3562812129584399E-2</c:v>
                </c:pt>
                <c:pt idx="95">
                  <c:v>1.3562812129584399E-2</c:v>
                </c:pt>
                <c:pt idx="96">
                  <c:v>1.4585067917693701E-2</c:v>
                </c:pt>
                <c:pt idx="97">
                  <c:v>1.4585067917693701E-2</c:v>
                </c:pt>
                <c:pt idx="98">
                  <c:v>1.4585067917693701E-2</c:v>
                </c:pt>
                <c:pt idx="99">
                  <c:v>1.4585067917693701E-2</c:v>
                </c:pt>
                <c:pt idx="100">
                  <c:v>1.4585067917693701E-2</c:v>
                </c:pt>
                <c:pt idx="101">
                  <c:v>1.4585067917693701E-2</c:v>
                </c:pt>
                <c:pt idx="102">
                  <c:v>1.4585067917693701E-2</c:v>
                </c:pt>
                <c:pt idx="103">
                  <c:v>1.4585067917693701E-2</c:v>
                </c:pt>
                <c:pt idx="104">
                  <c:v>1.4585067917693701E-2</c:v>
                </c:pt>
                <c:pt idx="105">
                  <c:v>1.4585067917693701E-2</c:v>
                </c:pt>
                <c:pt idx="106">
                  <c:v>1.4585067917693701E-2</c:v>
                </c:pt>
                <c:pt idx="107">
                  <c:v>1.4585067917693701E-2</c:v>
                </c:pt>
                <c:pt idx="108">
                  <c:v>1.4585067917693701E-2</c:v>
                </c:pt>
                <c:pt idx="109">
                  <c:v>1.4585067917693701E-2</c:v>
                </c:pt>
                <c:pt idx="110">
                  <c:v>1.4585067917693701E-2</c:v>
                </c:pt>
                <c:pt idx="111">
                  <c:v>1.4585067917693701E-2</c:v>
                </c:pt>
                <c:pt idx="112">
                  <c:v>1.4585067917693701E-2</c:v>
                </c:pt>
                <c:pt idx="113">
                  <c:v>1.4585067917693701E-2</c:v>
                </c:pt>
                <c:pt idx="114">
                  <c:v>1.4585067917693701E-2</c:v>
                </c:pt>
                <c:pt idx="115">
                  <c:v>1.4585067917693701E-2</c:v>
                </c:pt>
                <c:pt idx="116">
                  <c:v>1.4585067917693701E-2</c:v>
                </c:pt>
                <c:pt idx="117">
                  <c:v>1.4585067917693701E-2</c:v>
                </c:pt>
                <c:pt idx="118">
                  <c:v>1.7089944682990001E-2</c:v>
                </c:pt>
                <c:pt idx="119">
                  <c:v>1.7089944682990001E-2</c:v>
                </c:pt>
                <c:pt idx="120">
                  <c:v>1.7089944682990001E-2</c:v>
                </c:pt>
                <c:pt idx="121">
                  <c:v>1.7089944682990001E-2</c:v>
                </c:pt>
                <c:pt idx="122">
                  <c:v>1.7317655068065398E-2</c:v>
                </c:pt>
                <c:pt idx="123">
                  <c:v>1.7317655068065398E-2</c:v>
                </c:pt>
                <c:pt idx="124">
                  <c:v>1.7317655068065398E-2</c:v>
                </c:pt>
                <c:pt idx="125">
                  <c:v>1.7317655068065398E-2</c:v>
                </c:pt>
                <c:pt idx="126">
                  <c:v>1.7317655068065398E-2</c:v>
                </c:pt>
                <c:pt idx="127">
                  <c:v>1.7317655068065398E-2</c:v>
                </c:pt>
                <c:pt idx="128">
                  <c:v>1.7317655068065398E-2</c:v>
                </c:pt>
                <c:pt idx="129">
                  <c:v>1.7317655068065398E-2</c:v>
                </c:pt>
                <c:pt idx="130">
                  <c:v>1.7317655068065398E-2</c:v>
                </c:pt>
                <c:pt idx="131">
                  <c:v>1.7317655068065398E-2</c:v>
                </c:pt>
                <c:pt idx="132">
                  <c:v>1.7317655068065398E-2</c:v>
                </c:pt>
                <c:pt idx="133">
                  <c:v>1.7317655068065398E-2</c:v>
                </c:pt>
                <c:pt idx="134">
                  <c:v>1.7317655068065398E-2</c:v>
                </c:pt>
                <c:pt idx="135">
                  <c:v>1.7317655068065398E-2</c:v>
                </c:pt>
                <c:pt idx="136">
                  <c:v>1.7317655068065398E-2</c:v>
                </c:pt>
                <c:pt idx="137">
                  <c:v>1.92556840470848E-2</c:v>
                </c:pt>
                <c:pt idx="138">
                  <c:v>1.92556840470848E-2</c:v>
                </c:pt>
                <c:pt idx="139">
                  <c:v>1.92556840470848E-2</c:v>
                </c:pt>
                <c:pt idx="140">
                  <c:v>1.92556840470848E-2</c:v>
                </c:pt>
                <c:pt idx="141">
                  <c:v>1.92556840470848E-2</c:v>
                </c:pt>
                <c:pt idx="142">
                  <c:v>1.92556840470848E-2</c:v>
                </c:pt>
                <c:pt idx="143">
                  <c:v>1.92556840470848E-2</c:v>
                </c:pt>
                <c:pt idx="144">
                  <c:v>1.92556840470848E-2</c:v>
                </c:pt>
                <c:pt idx="145">
                  <c:v>1.92556840470848E-2</c:v>
                </c:pt>
                <c:pt idx="146">
                  <c:v>1.92556840470848E-2</c:v>
                </c:pt>
                <c:pt idx="147">
                  <c:v>1.92556840470848E-2</c:v>
                </c:pt>
                <c:pt idx="148">
                  <c:v>1.92556840470848E-2</c:v>
                </c:pt>
                <c:pt idx="149">
                  <c:v>1.92556840470848E-2</c:v>
                </c:pt>
                <c:pt idx="150">
                  <c:v>1.92556840470848E-2</c:v>
                </c:pt>
                <c:pt idx="151">
                  <c:v>1.92556840470848E-2</c:v>
                </c:pt>
                <c:pt idx="152">
                  <c:v>1.92556840470848E-2</c:v>
                </c:pt>
                <c:pt idx="153">
                  <c:v>1.92556840470848E-2</c:v>
                </c:pt>
                <c:pt idx="154">
                  <c:v>1.92556840470848E-2</c:v>
                </c:pt>
                <c:pt idx="155">
                  <c:v>1.92556840470848E-2</c:v>
                </c:pt>
                <c:pt idx="156">
                  <c:v>1.92556840470848E-2</c:v>
                </c:pt>
                <c:pt idx="157">
                  <c:v>1.92556840470848E-2</c:v>
                </c:pt>
                <c:pt idx="158">
                  <c:v>1.92556840470848E-2</c:v>
                </c:pt>
                <c:pt idx="159">
                  <c:v>1.92556840470848E-2</c:v>
                </c:pt>
                <c:pt idx="160">
                  <c:v>1.92556840470848E-2</c:v>
                </c:pt>
                <c:pt idx="161">
                  <c:v>1.92556840470848E-2</c:v>
                </c:pt>
                <c:pt idx="162">
                  <c:v>1.92556840470848E-2</c:v>
                </c:pt>
                <c:pt idx="163">
                  <c:v>1.92556840470848E-2</c:v>
                </c:pt>
                <c:pt idx="164">
                  <c:v>1.92556840470848E-2</c:v>
                </c:pt>
                <c:pt idx="165">
                  <c:v>1.92556840470848E-2</c:v>
                </c:pt>
                <c:pt idx="166">
                  <c:v>1.92556840470848E-2</c:v>
                </c:pt>
                <c:pt idx="167">
                  <c:v>1.92556840470848E-2</c:v>
                </c:pt>
                <c:pt idx="168">
                  <c:v>1.92556840470848E-2</c:v>
                </c:pt>
                <c:pt idx="169">
                  <c:v>1.92556840470848E-2</c:v>
                </c:pt>
                <c:pt idx="170">
                  <c:v>1.92556840470848E-2</c:v>
                </c:pt>
                <c:pt idx="171">
                  <c:v>1.92556840470848E-2</c:v>
                </c:pt>
                <c:pt idx="172">
                  <c:v>1.92556840470848E-2</c:v>
                </c:pt>
                <c:pt idx="173">
                  <c:v>1.92556840470848E-2</c:v>
                </c:pt>
                <c:pt idx="174">
                  <c:v>1.92556840470848E-2</c:v>
                </c:pt>
                <c:pt idx="175">
                  <c:v>1.92556840470848E-2</c:v>
                </c:pt>
                <c:pt idx="176">
                  <c:v>2.02066102175096E-2</c:v>
                </c:pt>
                <c:pt idx="177">
                  <c:v>2.02066102175096E-2</c:v>
                </c:pt>
                <c:pt idx="178">
                  <c:v>2.02066102175096E-2</c:v>
                </c:pt>
                <c:pt idx="179">
                  <c:v>2.02066102175096E-2</c:v>
                </c:pt>
                <c:pt idx="180">
                  <c:v>2.02066102175096E-2</c:v>
                </c:pt>
                <c:pt idx="181">
                  <c:v>2.0800929375248901E-2</c:v>
                </c:pt>
                <c:pt idx="182">
                  <c:v>2.0800929375248901E-2</c:v>
                </c:pt>
                <c:pt idx="183">
                  <c:v>2.0800929375248901E-2</c:v>
                </c:pt>
                <c:pt idx="184">
                  <c:v>2.0800929375248901E-2</c:v>
                </c:pt>
                <c:pt idx="185">
                  <c:v>2.0800929375248901E-2</c:v>
                </c:pt>
                <c:pt idx="186">
                  <c:v>2.0800929375248901E-2</c:v>
                </c:pt>
                <c:pt idx="187">
                  <c:v>2.0800929375248901E-2</c:v>
                </c:pt>
                <c:pt idx="188">
                  <c:v>2.0800929375248901E-2</c:v>
                </c:pt>
                <c:pt idx="189">
                  <c:v>2.0800929375248901E-2</c:v>
                </c:pt>
                <c:pt idx="190">
                  <c:v>2.0800929375248901E-2</c:v>
                </c:pt>
                <c:pt idx="191">
                  <c:v>2.0800929375248901E-2</c:v>
                </c:pt>
                <c:pt idx="192">
                  <c:v>2.2231164207422899E-2</c:v>
                </c:pt>
                <c:pt idx="193">
                  <c:v>2.2231164207422899E-2</c:v>
                </c:pt>
                <c:pt idx="194">
                  <c:v>2.2231164207422899E-2</c:v>
                </c:pt>
                <c:pt idx="195">
                  <c:v>2.2231164207422899E-2</c:v>
                </c:pt>
                <c:pt idx="196">
                  <c:v>2.2231164207422899E-2</c:v>
                </c:pt>
                <c:pt idx="197">
                  <c:v>2.2231164207422899E-2</c:v>
                </c:pt>
                <c:pt idx="198">
                  <c:v>2.2231164207422899E-2</c:v>
                </c:pt>
                <c:pt idx="199">
                  <c:v>2.2231164207422899E-2</c:v>
                </c:pt>
                <c:pt idx="200">
                  <c:v>2.40189653019106E-2</c:v>
                </c:pt>
                <c:pt idx="201">
                  <c:v>2.40189653019106E-2</c:v>
                </c:pt>
                <c:pt idx="202">
                  <c:v>2.40189653019106E-2</c:v>
                </c:pt>
                <c:pt idx="203">
                  <c:v>2.40189653019106E-2</c:v>
                </c:pt>
                <c:pt idx="204">
                  <c:v>2.64026940617119E-2</c:v>
                </c:pt>
                <c:pt idx="205">
                  <c:v>2.64026940617119E-2</c:v>
                </c:pt>
                <c:pt idx="206">
                  <c:v>2.64026940617119E-2</c:v>
                </c:pt>
                <c:pt idx="207">
                  <c:v>2.64026940617119E-2</c:v>
                </c:pt>
                <c:pt idx="208">
                  <c:v>2.64026940617119E-2</c:v>
                </c:pt>
                <c:pt idx="209">
                  <c:v>2.64026940617119E-2</c:v>
                </c:pt>
                <c:pt idx="210">
                  <c:v>2.64026940617119E-2</c:v>
                </c:pt>
                <c:pt idx="211">
                  <c:v>2.64026940617119E-2</c:v>
                </c:pt>
                <c:pt idx="212">
                  <c:v>2.64026940617119E-2</c:v>
                </c:pt>
                <c:pt idx="213">
                  <c:v>2.64026940617119E-2</c:v>
                </c:pt>
                <c:pt idx="214">
                  <c:v>2.64026940617119E-2</c:v>
                </c:pt>
                <c:pt idx="215">
                  <c:v>2.64026940617119E-2</c:v>
                </c:pt>
                <c:pt idx="216">
                  <c:v>2.64026940617119E-2</c:v>
                </c:pt>
                <c:pt idx="217">
                  <c:v>2.64026940617119E-2</c:v>
                </c:pt>
                <c:pt idx="218">
                  <c:v>2.64026940617119E-2</c:v>
                </c:pt>
                <c:pt idx="219">
                  <c:v>2.64026940617119E-2</c:v>
                </c:pt>
                <c:pt idx="220">
                  <c:v>2.64026940617119E-2</c:v>
                </c:pt>
                <c:pt idx="221">
                  <c:v>2.8208436866864701E-2</c:v>
                </c:pt>
                <c:pt idx="222">
                  <c:v>2.8208436866864701E-2</c:v>
                </c:pt>
                <c:pt idx="223">
                  <c:v>2.8208436866864701E-2</c:v>
                </c:pt>
                <c:pt idx="224">
                  <c:v>2.8208436866864701E-2</c:v>
                </c:pt>
                <c:pt idx="225">
                  <c:v>2.8208436866864701E-2</c:v>
                </c:pt>
                <c:pt idx="226">
                  <c:v>2.8208436866864701E-2</c:v>
                </c:pt>
                <c:pt idx="227">
                  <c:v>2.8208436866864701E-2</c:v>
                </c:pt>
                <c:pt idx="228">
                  <c:v>2.8208436866864701E-2</c:v>
                </c:pt>
                <c:pt idx="229">
                  <c:v>2.8208436866864701E-2</c:v>
                </c:pt>
                <c:pt idx="230">
                  <c:v>2.8208436866864701E-2</c:v>
                </c:pt>
                <c:pt idx="231">
                  <c:v>2.8208436866864701E-2</c:v>
                </c:pt>
                <c:pt idx="232">
                  <c:v>2.8208436866864701E-2</c:v>
                </c:pt>
                <c:pt idx="233">
                  <c:v>2.8208436866864701E-2</c:v>
                </c:pt>
                <c:pt idx="234">
                  <c:v>2.8208436866864701E-2</c:v>
                </c:pt>
                <c:pt idx="235">
                  <c:v>2.8208436866864701E-2</c:v>
                </c:pt>
                <c:pt idx="236">
                  <c:v>2.8208436866864701E-2</c:v>
                </c:pt>
                <c:pt idx="237">
                  <c:v>2.8208436866864701E-2</c:v>
                </c:pt>
                <c:pt idx="238">
                  <c:v>2.8208436866864701E-2</c:v>
                </c:pt>
                <c:pt idx="239">
                  <c:v>2.8208436866864701E-2</c:v>
                </c:pt>
                <c:pt idx="240">
                  <c:v>2.8208436866864701E-2</c:v>
                </c:pt>
                <c:pt idx="241">
                  <c:v>2.8208436866864701E-2</c:v>
                </c:pt>
                <c:pt idx="242">
                  <c:v>2.8208436866864701E-2</c:v>
                </c:pt>
                <c:pt idx="243">
                  <c:v>2.8208436866864701E-2</c:v>
                </c:pt>
                <c:pt idx="244">
                  <c:v>2.8208436866864701E-2</c:v>
                </c:pt>
                <c:pt idx="245">
                  <c:v>2.8208436866864701E-2</c:v>
                </c:pt>
                <c:pt idx="246">
                  <c:v>2.8208436866864701E-2</c:v>
                </c:pt>
                <c:pt idx="247">
                  <c:v>2.8703719011637398E-2</c:v>
                </c:pt>
                <c:pt idx="248">
                  <c:v>2.8703719011637398E-2</c:v>
                </c:pt>
                <c:pt idx="249">
                  <c:v>2.8703719011637398E-2</c:v>
                </c:pt>
                <c:pt idx="250">
                  <c:v>2.8703719011637398E-2</c:v>
                </c:pt>
                <c:pt idx="251">
                  <c:v>2.8703719011637398E-2</c:v>
                </c:pt>
                <c:pt idx="252">
                  <c:v>2.8703719011637398E-2</c:v>
                </c:pt>
                <c:pt idx="253">
                  <c:v>2.8703719011637398E-2</c:v>
                </c:pt>
                <c:pt idx="254">
                  <c:v>2.8703719011637398E-2</c:v>
                </c:pt>
                <c:pt idx="255">
                  <c:v>2.8703719011637398E-2</c:v>
                </c:pt>
                <c:pt idx="256">
                  <c:v>2.8703719011637398E-2</c:v>
                </c:pt>
                <c:pt idx="257">
                  <c:v>2.8703719011637398E-2</c:v>
                </c:pt>
                <c:pt idx="258">
                  <c:v>2.8703719011637398E-2</c:v>
                </c:pt>
                <c:pt idx="259">
                  <c:v>2.8703719011637398E-2</c:v>
                </c:pt>
                <c:pt idx="260">
                  <c:v>2.8703719011637398E-2</c:v>
                </c:pt>
                <c:pt idx="261">
                  <c:v>2.8703719011637398E-2</c:v>
                </c:pt>
                <c:pt idx="262">
                  <c:v>2.8703719011637398E-2</c:v>
                </c:pt>
                <c:pt idx="263">
                  <c:v>2.8703719011637398E-2</c:v>
                </c:pt>
                <c:pt idx="264">
                  <c:v>2.8703719011637398E-2</c:v>
                </c:pt>
                <c:pt idx="265">
                  <c:v>2.8703719011637398E-2</c:v>
                </c:pt>
                <c:pt idx="266">
                  <c:v>2.8703719011637398E-2</c:v>
                </c:pt>
                <c:pt idx="267">
                  <c:v>2.8703719011637398E-2</c:v>
                </c:pt>
                <c:pt idx="268">
                  <c:v>2.8703719011637398E-2</c:v>
                </c:pt>
                <c:pt idx="269">
                  <c:v>2.8703719011637398E-2</c:v>
                </c:pt>
                <c:pt idx="270">
                  <c:v>2.8703719011637398E-2</c:v>
                </c:pt>
                <c:pt idx="271">
                  <c:v>2.8703719011637398E-2</c:v>
                </c:pt>
                <c:pt idx="272">
                  <c:v>2.8703719011637398E-2</c:v>
                </c:pt>
                <c:pt idx="273">
                  <c:v>2.8703719011637398E-2</c:v>
                </c:pt>
                <c:pt idx="274">
                  <c:v>2.8703719011637398E-2</c:v>
                </c:pt>
                <c:pt idx="275">
                  <c:v>2.8703719011637398E-2</c:v>
                </c:pt>
                <c:pt idx="276">
                  <c:v>2.8703719011637398E-2</c:v>
                </c:pt>
                <c:pt idx="277">
                  <c:v>2.8703719011637398E-2</c:v>
                </c:pt>
                <c:pt idx="278">
                  <c:v>2.8703719011637398E-2</c:v>
                </c:pt>
                <c:pt idx="279">
                  <c:v>2.8703719011637398E-2</c:v>
                </c:pt>
                <c:pt idx="280">
                  <c:v>2.8703719011637398E-2</c:v>
                </c:pt>
                <c:pt idx="281">
                  <c:v>2.8703719011637398E-2</c:v>
                </c:pt>
                <c:pt idx="282">
                  <c:v>2.8703719011637398E-2</c:v>
                </c:pt>
                <c:pt idx="283">
                  <c:v>2.8703719011637398E-2</c:v>
                </c:pt>
                <c:pt idx="284">
                  <c:v>2.8703719011637398E-2</c:v>
                </c:pt>
                <c:pt idx="285">
                  <c:v>2.8703719011637398E-2</c:v>
                </c:pt>
                <c:pt idx="286">
                  <c:v>2.8703719011637398E-2</c:v>
                </c:pt>
                <c:pt idx="287">
                  <c:v>2.8703719011637398E-2</c:v>
                </c:pt>
                <c:pt idx="288">
                  <c:v>2.8703719011637398E-2</c:v>
                </c:pt>
                <c:pt idx="289">
                  <c:v>3.2993289781612603E-2</c:v>
                </c:pt>
                <c:pt idx="290">
                  <c:v>3.2993289781612603E-2</c:v>
                </c:pt>
                <c:pt idx="291">
                  <c:v>3.3123246880743001E-2</c:v>
                </c:pt>
                <c:pt idx="292">
                  <c:v>3.3123246880743001E-2</c:v>
                </c:pt>
                <c:pt idx="293">
                  <c:v>3.3123246880743001E-2</c:v>
                </c:pt>
                <c:pt idx="294">
                  <c:v>3.3123246880743001E-2</c:v>
                </c:pt>
                <c:pt idx="295">
                  <c:v>3.3123246880743001E-2</c:v>
                </c:pt>
                <c:pt idx="296">
                  <c:v>3.3123246880743001E-2</c:v>
                </c:pt>
                <c:pt idx="297">
                  <c:v>3.3123246880743001E-2</c:v>
                </c:pt>
                <c:pt idx="298">
                  <c:v>3.3123246880743001E-2</c:v>
                </c:pt>
                <c:pt idx="299">
                  <c:v>3.3123246880743001E-2</c:v>
                </c:pt>
                <c:pt idx="300">
                  <c:v>3.3123246880743001E-2</c:v>
                </c:pt>
                <c:pt idx="301">
                  <c:v>3.3123246880743001E-2</c:v>
                </c:pt>
                <c:pt idx="302">
                  <c:v>3.3123246880743001E-2</c:v>
                </c:pt>
                <c:pt idx="303">
                  <c:v>3.3123246880743001E-2</c:v>
                </c:pt>
                <c:pt idx="304">
                  <c:v>3.6247965739283301E-2</c:v>
                </c:pt>
                <c:pt idx="305">
                  <c:v>3.6247965739283301E-2</c:v>
                </c:pt>
                <c:pt idx="306">
                  <c:v>3.6247965739283301E-2</c:v>
                </c:pt>
                <c:pt idx="307">
                  <c:v>3.6247965739283301E-2</c:v>
                </c:pt>
                <c:pt idx="308">
                  <c:v>3.6247965739283301E-2</c:v>
                </c:pt>
                <c:pt idx="309">
                  <c:v>3.6247965739283301E-2</c:v>
                </c:pt>
                <c:pt idx="310">
                  <c:v>3.6247965739283301E-2</c:v>
                </c:pt>
                <c:pt idx="311">
                  <c:v>3.6247965739283301E-2</c:v>
                </c:pt>
                <c:pt idx="312">
                  <c:v>3.6247965739283301E-2</c:v>
                </c:pt>
                <c:pt idx="313">
                  <c:v>3.6247965739283301E-2</c:v>
                </c:pt>
                <c:pt idx="314">
                  <c:v>3.6247965739283301E-2</c:v>
                </c:pt>
                <c:pt idx="315">
                  <c:v>3.6247965739283301E-2</c:v>
                </c:pt>
                <c:pt idx="316">
                  <c:v>3.6247965739283301E-2</c:v>
                </c:pt>
                <c:pt idx="317">
                  <c:v>3.6247965739283301E-2</c:v>
                </c:pt>
                <c:pt idx="318">
                  <c:v>3.6247965739283301E-2</c:v>
                </c:pt>
                <c:pt idx="319">
                  <c:v>3.6247965739283301E-2</c:v>
                </c:pt>
                <c:pt idx="320">
                  <c:v>3.6247965739283301E-2</c:v>
                </c:pt>
                <c:pt idx="321">
                  <c:v>3.6771466569550201E-2</c:v>
                </c:pt>
                <c:pt idx="322">
                  <c:v>3.6771466569550201E-2</c:v>
                </c:pt>
                <c:pt idx="323">
                  <c:v>3.6771466569550201E-2</c:v>
                </c:pt>
                <c:pt idx="324">
                  <c:v>3.6771466569550201E-2</c:v>
                </c:pt>
                <c:pt idx="325">
                  <c:v>3.6771466569550201E-2</c:v>
                </c:pt>
                <c:pt idx="326">
                  <c:v>3.6771466569550201E-2</c:v>
                </c:pt>
                <c:pt idx="327">
                  <c:v>3.6771466569550201E-2</c:v>
                </c:pt>
                <c:pt idx="328">
                  <c:v>3.6771466569550201E-2</c:v>
                </c:pt>
                <c:pt idx="329">
                  <c:v>3.6771466569550201E-2</c:v>
                </c:pt>
                <c:pt idx="330">
                  <c:v>3.6771466569550201E-2</c:v>
                </c:pt>
                <c:pt idx="331">
                  <c:v>3.6771466569550201E-2</c:v>
                </c:pt>
                <c:pt idx="332">
                  <c:v>3.6771466569550201E-2</c:v>
                </c:pt>
                <c:pt idx="333">
                  <c:v>3.6771466569550201E-2</c:v>
                </c:pt>
                <c:pt idx="334">
                  <c:v>3.6771466569550201E-2</c:v>
                </c:pt>
                <c:pt idx="335">
                  <c:v>3.6771466569550201E-2</c:v>
                </c:pt>
                <c:pt idx="336">
                  <c:v>3.6771466569550201E-2</c:v>
                </c:pt>
                <c:pt idx="337">
                  <c:v>3.6771466569550201E-2</c:v>
                </c:pt>
                <c:pt idx="338">
                  <c:v>3.6771466569550201E-2</c:v>
                </c:pt>
                <c:pt idx="339">
                  <c:v>3.6771466569550201E-2</c:v>
                </c:pt>
                <c:pt idx="340">
                  <c:v>3.6771466569550201E-2</c:v>
                </c:pt>
                <c:pt idx="341">
                  <c:v>3.6771466569550201E-2</c:v>
                </c:pt>
                <c:pt idx="342">
                  <c:v>3.6771466569550201E-2</c:v>
                </c:pt>
                <c:pt idx="343">
                  <c:v>3.6771466569550201E-2</c:v>
                </c:pt>
                <c:pt idx="344">
                  <c:v>3.6771466569550201E-2</c:v>
                </c:pt>
                <c:pt idx="345">
                  <c:v>3.6771466569550201E-2</c:v>
                </c:pt>
                <c:pt idx="346">
                  <c:v>3.6771466569550201E-2</c:v>
                </c:pt>
                <c:pt idx="347">
                  <c:v>3.6771466569550201E-2</c:v>
                </c:pt>
                <c:pt idx="348">
                  <c:v>3.6771466569550201E-2</c:v>
                </c:pt>
                <c:pt idx="349">
                  <c:v>3.6771466569550201E-2</c:v>
                </c:pt>
                <c:pt idx="350">
                  <c:v>3.6771466569550201E-2</c:v>
                </c:pt>
                <c:pt idx="351">
                  <c:v>3.6771466569550201E-2</c:v>
                </c:pt>
                <c:pt idx="352">
                  <c:v>3.6771466569550201E-2</c:v>
                </c:pt>
                <c:pt idx="353">
                  <c:v>3.6771466569550201E-2</c:v>
                </c:pt>
                <c:pt idx="354">
                  <c:v>4.3798124353534001E-2</c:v>
                </c:pt>
                <c:pt idx="355">
                  <c:v>4.3798124353534001E-2</c:v>
                </c:pt>
                <c:pt idx="356">
                  <c:v>4.3798124353534001E-2</c:v>
                </c:pt>
                <c:pt idx="357">
                  <c:v>4.3798124353534001E-2</c:v>
                </c:pt>
                <c:pt idx="358">
                  <c:v>4.3798124353534001E-2</c:v>
                </c:pt>
                <c:pt idx="359">
                  <c:v>4.3798124353534001E-2</c:v>
                </c:pt>
                <c:pt idx="360">
                  <c:v>4.3798124353534001E-2</c:v>
                </c:pt>
                <c:pt idx="361">
                  <c:v>4.3798124353534001E-2</c:v>
                </c:pt>
                <c:pt idx="362">
                  <c:v>4.3798124353534001E-2</c:v>
                </c:pt>
                <c:pt idx="363">
                  <c:v>4.3798124353534001E-2</c:v>
                </c:pt>
                <c:pt idx="364">
                  <c:v>4.3798124353534001E-2</c:v>
                </c:pt>
                <c:pt idx="365">
                  <c:v>4.3798124353534001E-2</c:v>
                </c:pt>
                <c:pt idx="366">
                  <c:v>4.3798124353534001E-2</c:v>
                </c:pt>
                <c:pt idx="367">
                  <c:v>4.3798124353534001E-2</c:v>
                </c:pt>
                <c:pt idx="368">
                  <c:v>4.3798124353534001E-2</c:v>
                </c:pt>
                <c:pt idx="369">
                  <c:v>4.3798124353534001E-2</c:v>
                </c:pt>
                <c:pt idx="370">
                  <c:v>4.3798124353534001E-2</c:v>
                </c:pt>
                <c:pt idx="371">
                  <c:v>4.3798124353534001E-2</c:v>
                </c:pt>
                <c:pt idx="372">
                  <c:v>4.3798124353534001E-2</c:v>
                </c:pt>
                <c:pt idx="373">
                  <c:v>4.3798124353534001E-2</c:v>
                </c:pt>
                <c:pt idx="374">
                  <c:v>4.3798124353534001E-2</c:v>
                </c:pt>
                <c:pt idx="375">
                  <c:v>4.3798124353534001E-2</c:v>
                </c:pt>
                <c:pt idx="376">
                  <c:v>4.3798124353534001E-2</c:v>
                </c:pt>
                <c:pt idx="377">
                  <c:v>4.3798124353534001E-2</c:v>
                </c:pt>
                <c:pt idx="378">
                  <c:v>4.3798124353534001E-2</c:v>
                </c:pt>
                <c:pt idx="379">
                  <c:v>4.3798124353534001E-2</c:v>
                </c:pt>
                <c:pt idx="380">
                  <c:v>4.3798124353534001E-2</c:v>
                </c:pt>
                <c:pt idx="381">
                  <c:v>4.3798124353534001E-2</c:v>
                </c:pt>
                <c:pt idx="382">
                  <c:v>4.3798124353534001E-2</c:v>
                </c:pt>
                <c:pt idx="383">
                  <c:v>4.3798124353534001E-2</c:v>
                </c:pt>
                <c:pt idx="384">
                  <c:v>4.3798124353534001E-2</c:v>
                </c:pt>
                <c:pt idx="385">
                  <c:v>4.3798124353534001E-2</c:v>
                </c:pt>
                <c:pt idx="386">
                  <c:v>4.3798124353534001E-2</c:v>
                </c:pt>
                <c:pt idx="387">
                  <c:v>4.3798124353534001E-2</c:v>
                </c:pt>
                <c:pt idx="388">
                  <c:v>4.3798124353534001E-2</c:v>
                </c:pt>
                <c:pt idx="389">
                  <c:v>4.3798124353534001E-2</c:v>
                </c:pt>
                <c:pt idx="390">
                  <c:v>4.3798124353534001E-2</c:v>
                </c:pt>
                <c:pt idx="391">
                  <c:v>4.3798124353534001E-2</c:v>
                </c:pt>
                <c:pt idx="392">
                  <c:v>4.3798124353534001E-2</c:v>
                </c:pt>
                <c:pt idx="393">
                  <c:v>4.3798124353534001E-2</c:v>
                </c:pt>
                <c:pt idx="394">
                  <c:v>4.3798124353534001E-2</c:v>
                </c:pt>
                <c:pt idx="395">
                  <c:v>4.3798124353534001E-2</c:v>
                </c:pt>
                <c:pt idx="396">
                  <c:v>4.3798124353534001E-2</c:v>
                </c:pt>
                <c:pt idx="397">
                  <c:v>4.3798124353534001E-2</c:v>
                </c:pt>
                <c:pt idx="398">
                  <c:v>4.3798124353534001E-2</c:v>
                </c:pt>
                <c:pt idx="399">
                  <c:v>4.3798124353534001E-2</c:v>
                </c:pt>
                <c:pt idx="400">
                  <c:v>4.3798124353534001E-2</c:v>
                </c:pt>
                <c:pt idx="401">
                  <c:v>4.3798124353534001E-2</c:v>
                </c:pt>
                <c:pt idx="402">
                  <c:v>4.3798124353534001E-2</c:v>
                </c:pt>
                <c:pt idx="403">
                  <c:v>4.3798124353534001E-2</c:v>
                </c:pt>
                <c:pt idx="404">
                  <c:v>4.3798124353534001E-2</c:v>
                </c:pt>
                <c:pt idx="405">
                  <c:v>4.3798124353534001E-2</c:v>
                </c:pt>
                <c:pt idx="406">
                  <c:v>4.3798124353534001E-2</c:v>
                </c:pt>
                <c:pt idx="407">
                  <c:v>4.3798124353534001E-2</c:v>
                </c:pt>
                <c:pt idx="408">
                  <c:v>4.3798124353534001E-2</c:v>
                </c:pt>
                <c:pt idx="409">
                  <c:v>4.3798124353534001E-2</c:v>
                </c:pt>
                <c:pt idx="410">
                  <c:v>4.3798124353534001E-2</c:v>
                </c:pt>
                <c:pt idx="411">
                  <c:v>4.3798124353534001E-2</c:v>
                </c:pt>
                <c:pt idx="412">
                  <c:v>4.3798124353534001E-2</c:v>
                </c:pt>
                <c:pt idx="413">
                  <c:v>4.3798124353534001E-2</c:v>
                </c:pt>
                <c:pt idx="414">
                  <c:v>4.3798124353534001E-2</c:v>
                </c:pt>
                <c:pt idx="415">
                  <c:v>4.3798124353534001E-2</c:v>
                </c:pt>
                <c:pt idx="416">
                  <c:v>4.3798124353534001E-2</c:v>
                </c:pt>
                <c:pt idx="417">
                  <c:v>4.3798124353534001E-2</c:v>
                </c:pt>
                <c:pt idx="418">
                  <c:v>4.3798124353534001E-2</c:v>
                </c:pt>
                <c:pt idx="419">
                  <c:v>4.3798124353534001E-2</c:v>
                </c:pt>
                <c:pt idx="420">
                  <c:v>4.3798124353534001E-2</c:v>
                </c:pt>
                <c:pt idx="421">
                  <c:v>4.3798124353534001E-2</c:v>
                </c:pt>
                <c:pt idx="422">
                  <c:v>4.3798124353534001E-2</c:v>
                </c:pt>
                <c:pt idx="423">
                  <c:v>4.3798124353534001E-2</c:v>
                </c:pt>
                <c:pt idx="424">
                  <c:v>4.3798124353534001E-2</c:v>
                </c:pt>
                <c:pt idx="425">
                  <c:v>4.3798124353534001E-2</c:v>
                </c:pt>
                <c:pt idx="426">
                  <c:v>4.3798124353534001E-2</c:v>
                </c:pt>
                <c:pt idx="427">
                  <c:v>4.3798124353534001E-2</c:v>
                </c:pt>
                <c:pt idx="428">
                  <c:v>4.3798124353534001E-2</c:v>
                </c:pt>
                <c:pt idx="429">
                  <c:v>4.3798124353534001E-2</c:v>
                </c:pt>
                <c:pt idx="430">
                  <c:v>4.3798124353534001E-2</c:v>
                </c:pt>
                <c:pt idx="431">
                  <c:v>4.3798124353534001E-2</c:v>
                </c:pt>
                <c:pt idx="432">
                  <c:v>4.3798124353534001E-2</c:v>
                </c:pt>
                <c:pt idx="433">
                  <c:v>4.3798124353534001E-2</c:v>
                </c:pt>
                <c:pt idx="434">
                  <c:v>4.3798124353534001E-2</c:v>
                </c:pt>
                <c:pt idx="435">
                  <c:v>4.3798124353534001E-2</c:v>
                </c:pt>
                <c:pt idx="436">
                  <c:v>4.3798124353534001E-2</c:v>
                </c:pt>
                <c:pt idx="437">
                  <c:v>4.3798124353534001E-2</c:v>
                </c:pt>
                <c:pt idx="438">
                  <c:v>4.3798124353534001E-2</c:v>
                </c:pt>
                <c:pt idx="439">
                  <c:v>4.3798124353534001E-2</c:v>
                </c:pt>
                <c:pt idx="440">
                  <c:v>4.3798124353534001E-2</c:v>
                </c:pt>
                <c:pt idx="441">
                  <c:v>4.3798124353534001E-2</c:v>
                </c:pt>
                <c:pt idx="442">
                  <c:v>4.3798124353534001E-2</c:v>
                </c:pt>
                <c:pt idx="443">
                  <c:v>4.3798124353534001E-2</c:v>
                </c:pt>
                <c:pt idx="444">
                  <c:v>4.3798124353534001E-2</c:v>
                </c:pt>
                <c:pt idx="445">
                  <c:v>4.3798124353534001E-2</c:v>
                </c:pt>
                <c:pt idx="446">
                  <c:v>4.3798124353534001E-2</c:v>
                </c:pt>
                <c:pt idx="447">
                  <c:v>4.3798124353534001E-2</c:v>
                </c:pt>
                <c:pt idx="448">
                  <c:v>4.3798124353534001E-2</c:v>
                </c:pt>
                <c:pt idx="449">
                  <c:v>4.3798124353534001E-2</c:v>
                </c:pt>
                <c:pt idx="450">
                  <c:v>4.3798124353534001E-2</c:v>
                </c:pt>
                <c:pt idx="451">
                  <c:v>4.3798124353534001E-2</c:v>
                </c:pt>
                <c:pt idx="452">
                  <c:v>4.3798124353534001E-2</c:v>
                </c:pt>
                <c:pt idx="453">
                  <c:v>4.3798124353534001E-2</c:v>
                </c:pt>
                <c:pt idx="454">
                  <c:v>4.3798124353534001E-2</c:v>
                </c:pt>
                <c:pt idx="455">
                  <c:v>4.3798124353534001E-2</c:v>
                </c:pt>
                <c:pt idx="456">
                  <c:v>4.3798124353534001E-2</c:v>
                </c:pt>
                <c:pt idx="457">
                  <c:v>4.3798124353534001E-2</c:v>
                </c:pt>
                <c:pt idx="458">
                  <c:v>4.3798124353534001E-2</c:v>
                </c:pt>
                <c:pt idx="459">
                  <c:v>4.3798124353534001E-2</c:v>
                </c:pt>
                <c:pt idx="460">
                  <c:v>4.3798124353534001E-2</c:v>
                </c:pt>
                <c:pt idx="461">
                  <c:v>4.3798124353534001E-2</c:v>
                </c:pt>
                <c:pt idx="462">
                  <c:v>4.3798124353534001E-2</c:v>
                </c:pt>
                <c:pt idx="463">
                  <c:v>4.3798124353534001E-2</c:v>
                </c:pt>
                <c:pt idx="464">
                  <c:v>4.3798124353534001E-2</c:v>
                </c:pt>
                <c:pt idx="465">
                  <c:v>4.3798124353534001E-2</c:v>
                </c:pt>
                <c:pt idx="466">
                  <c:v>4.3798124353534001E-2</c:v>
                </c:pt>
                <c:pt idx="467">
                  <c:v>4.3798124353534001E-2</c:v>
                </c:pt>
                <c:pt idx="468">
                  <c:v>4.3798124353534001E-2</c:v>
                </c:pt>
                <c:pt idx="469">
                  <c:v>4.3798124353534001E-2</c:v>
                </c:pt>
                <c:pt idx="470">
                  <c:v>4.3798124353534001E-2</c:v>
                </c:pt>
                <c:pt idx="471">
                  <c:v>4.3798124353534001E-2</c:v>
                </c:pt>
                <c:pt idx="472">
                  <c:v>4.3798124353534001E-2</c:v>
                </c:pt>
                <c:pt idx="473">
                  <c:v>4.3798124353534001E-2</c:v>
                </c:pt>
                <c:pt idx="474">
                  <c:v>4.3798124353534001E-2</c:v>
                </c:pt>
                <c:pt idx="475">
                  <c:v>4.3798124353534001E-2</c:v>
                </c:pt>
                <c:pt idx="476">
                  <c:v>4.3798124353534001E-2</c:v>
                </c:pt>
                <c:pt idx="477">
                  <c:v>4.3798124353534001E-2</c:v>
                </c:pt>
                <c:pt idx="478">
                  <c:v>4.3798124353534001E-2</c:v>
                </c:pt>
                <c:pt idx="479">
                  <c:v>4.3798124353534001E-2</c:v>
                </c:pt>
                <c:pt idx="480">
                  <c:v>4.3798124353534001E-2</c:v>
                </c:pt>
                <c:pt idx="481">
                  <c:v>4.3798124353534001E-2</c:v>
                </c:pt>
                <c:pt idx="482">
                  <c:v>4.3798124353534001E-2</c:v>
                </c:pt>
                <c:pt idx="483">
                  <c:v>4.3798124353534001E-2</c:v>
                </c:pt>
                <c:pt idx="484">
                  <c:v>4.3798124353534001E-2</c:v>
                </c:pt>
                <c:pt idx="485">
                  <c:v>4.3798124353534001E-2</c:v>
                </c:pt>
                <c:pt idx="486">
                  <c:v>4.3798124353534001E-2</c:v>
                </c:pt>
                <c:pt idx="487">
                  <c:v>4.3798124353534001E-2</c:v>
                </c:pt>
                <c:pt idx="488">
                  <c:v>4.3798124353534001E-2</c:v>
                </c:pt>
                <c:pt idx="489">
                  <c:v>4.3798124353534001E-2</c:v>
                </c:pt>
                <c:pt idx="490">
                  <c:v>4.3798124353534001E-2</c:v>
                </c:pt>
                <c:pt idx="491">
                  <c:v>4.3798124353534001E-2</c:v>
                </c:pt>
                <c:pt idx="492">
                  <c:v>4.3798124353534001E-2</c:v>
                </c:pt>
                <c:pt idx="493">
                  <c:v>4.3798124353534001E-2</c:v>
                </c:pt>
                <c:pt idx="494">
                  <c:v>4.3798124353534001E-2</c:v>
                </c:pt>
                <c:pt idx="495">
                  <c:v>4.3798124353534001E-2</c:v>
                </c:pt>
                <c:pt idx="496">
                  <c:v>4.3798124353534001E-2</c:v>
                </c:pt>
                <c:pt idx="497">
                  <c:v>4.3798124353534001E-2</c:v>
                </c:pt>
                <c:pt idx="498">
                  <c:v>4.3798124353534001E-2</c:v>
                </c:pt>
                <c:pt idx="499">
                  <c:v>4.3798124353534001E-2</c:v>
                </c:pt>
                <c:pt idx="500">
                  <c:v>4.3798124353534001E-2</c:v>
                </c:pt>
                <c:pt idx="501">
                  <c:v>4.3798124353534001E-2</c:v>
                </c:pt>
                <c:pt idx="502">
                  <c:v>4.3798124353534001E-2</c:v>
                </c:pt>
                <c:pt idx="503">
                  <c:v>4.3798124353534001E-2</c:v>
                </c:pt>
                <c:pt idx="504">
                  <c:v>4.3798124353534001E-2</c:v>
                </c:pt>
                <c:pt idx="505">
                  <c:v>4.3798124353534001E-2</c:v>
                </c:pt>
                <c:pt idx="506">
                  <c:v>4.3798124353534001E-2</c:v>
                </c:pt>
                <c:pt idx="507">
                  <c:v>4.3798124353534001E-2</c:v>
                </c:pt>
                <c:pt idx="508">
                  <c:v>4.3798124353534001E-2</c:v>
                </c:pt>
                <c:pt idx="509">
                  <c:v>4.3798124353534001E-2</c:v>
                </c:pt>
                <c:pt idx="510" formatCode="0.0000">
                  <c:v>4.3798124353534001E-2</c:v>
                </c:pt>
              </c:numCache>
            </c:numRef>
          </c:yVal>
          <c:smooth val="0"/>
          <c:extLst>
            <c:ext xmlns:c16="http://schemas.microsoft.com/office/drawing/2014/chart" uri="{C3380CC4-5D6E-409C-BE32-E72D297353CC}">
              <c16:uniqueId val="{00000000-2F12-4668-9038-652FDA623011}"/>
            </c:ext>
          </c:extLst>
        </c:ser>
        <c:ser>
          <c:idx val="0"/>
          <c:order val="1"/>
          <c:tx>
            <c:strRef>
              <c:f>SVD!$D$3</c:f>
              <c:strCache>
                <c:ptCount val="1"/>
                <c:pt idx="0">
                  <c:v>TAVI RCT (N=1128)</c:v>
                </c:pt>
              </c:strCache>
            </c:strRef>
          </c:tx>
          <c:spPr>
            <a:ln w="38100" cap="rnd">
              <a:solidFill>
                <a:srgbClr val="00B0F0"/>
              </a:solidFill>
              <a:round/>
            </a:ln>
            <a:effectLst/>
          </c:spPr>
          <c:marker>
            <c:symbol val="none"/>
          </c:marker>
          <c:xVal>
            <c:numRef>
              <c:f>SVD!$B$4:$B$1830</c:f>
              <c:numCache>
                <c:formatCode>General</c:formatCode>
                <c:ptCount val="1827"/>
                <c:pt idx="1">
                  <c:v>0</c:v>
                </c:pt>
                <c:pt idx="2">
                  <c:v>0.42465753424657532</c:v>
                </c:pt>
                <c:pt idx="3">
                  <c:v>0.43561643835616437</c:v>
                </c:pt>
                <c:pt idx="4">
                  <c:v>0.45479452054794522</c:v>
                </c:pt>
                <c:pt idx="5">
                  <c:v>0.47397260273972602</c:v>
                </c:pt>
                <c:pt idx="6">
                  <c:v>0.49041095890410957</c:v>
                </c:pt>
                <c:pt idx="7">
                  <c:v>0.49584984695538903</c:v>
                </c:pt>
                <c:pt idx="8">
                  <c:v>0.49589041095890413</c:v>
                </c:pt>
                <c:pt idx="9">
                  <c:v>0.49863013698630138</c:v>
                </c:pt>
                <c:pt idx="10">
                  <c:v>0.50388175331387941</c:v>
                </c:pt>
                <c:pt idx="11">
                  <c:v>0.50410958904109593</c:v>
                </c:pt>
                <c:pt idx="12">
                  <c:v>0.52876712328767128</c:v>
                </c:pt>
                <c:pt idx="13">
                  <c:v>0.53698630136986303</c:v>
                </c:pt>
                <c:pt idx="14">
                  <c:v>0.55342465753424652</c:v>
                </c:pt>
                <c:pt idx="15">
                  <c:v>0.56164383561643838</c:v>
                </c:pt>
                <c:pt idx="16">
                  <c:v>0.57260273972602738</c:v>
                </c:pt>
                <c:pt idx="17">
                  <c:v>0.58082191780821912</c:v>
                </c:pt>
                <c:pt idx="18">
                  <c:v>0.58356164383561648</c:v>
                </c:pt>
                <c:pt idx="19">
                  <c:v>0.59726027397260273</c:v>
                </c:pt>
                <c:pt idx="20">
                  <c:v>0.61917808219178083</c:v>
                </c:pt>
                <c:pt idx="21">
                  <c:v>0.62739726027397258</c:v>
                </c:pt>
                <c:pt idx="22">
                  <c:v>0.63561643835616444</c:v>
                </c:pt>
                <c:pt idx="23">
                  <c:v>0.66301369863013704</c:v>
                </c:pt>
                <c:pt idx="24">
                  <c:v>0.66575342465753429</c:v>
                </c:pt>
                <c:pt idx="25">
                  <c:v>0.67123287671232879</c:v>
                </c:pt>
                <c:pt idx="26">
                  <c:v>0.69315068493150689</c:v>
                </c:pt>
                <c:pt idx="27">
                  <c:v>0.71780821917808224</c:v>
                </c:pt>
                <c:pt idx="28">
                  <c:v>0.72602739726027399</c:v>
                </c:pt>
                <c:pt idx="29">
                  <c:v>0.73150684931506849</c:v>
                </c:pt>
                <c:pt idx="30">
                  <c:v>0.74520547945205484</c:v>
                </c:pt>
                <c:pt idx="31">
                  <c:v>0.76438356164383559</c:v>
                </c:pt>
                <c:pt idx="32">
                  <c:v>0.76986301369863008</c:v>
                </c:pt>
                <c:pt idx="33">
                  <c:v>0.77260273972602744</c:v>
                </c:pt>
                <c:pt idx="34">
                  <c:v>0.77534246575342469</c:v>
                </c:pt>
                <c:pt idx="35">
                  <c:v>0.78082191780821919</c:v>
                </c:pt>
                <c:pt idx="36">
                  <c:v>0.78356164383561644</c:v>
                </c:pt>
                <c:pt idx="37">
                  <c:v>0.78630136986301369</c:v>
                </c:pt>
                <c:pt idx="38">
                  <c:v>0.79178082191780819</c:v>
                </c:pt>
                <c:pt idx="39">
                  <c:v>0.80273972602739729</c:v>
                </c:pt>
                <c:pt idx="40">
                  <c:v>0.81643835616438354</c:v>
                </c:pt>
                <c:pt idx="41">
                  <c:v>0.8246575342465754</c:v>
                </c:pt>
                <c:pt idx="42">
                  <c:v>0.84383561643835614</c:v>
                </c:pt>
                <c:pt idx="43">
                  <c:v>0.86849315068493149</c:v>
                </c:pt>
                <c:pt idx="44">
                  <c:v>0.87671232876712324</c:v>
                </c:pt>
                <c:pt idx="45">
                  <c:v>0.89863013698630134</c:v>
                </c:pt>
                <c:pt idx="46">
                  <c:v>0.90410958904109584</c:v>
                </c:pt>
                <c:pt idx="47">
                  <c:v>0.92328767123287669</c:v>
                </c:pt>
                <c:pt idx="48">
                  <c:v>0.92602739726027394</c:v>
                </c:pt>
                <c:pt idx="49">
                  <c:v>0.93698630136986305</c:v>
                </c:pt>
                <c:pt idx="50">
                  <c:v>0.9397260273972603</c:v>
                </c:pt>
                <c:pt idx="51">
                  <c:v>0.94246575342465755</c:v>
                </c:pt>
                <c:pt idx="52">
                  <c:v>0.9506849315068493</c:v>
                </c:pt>
                <c:pt idx="53">
                  <c:v>0.95616438356164379</c:v>
                </c:pt>
                <c:pt idx="54">
                  <c:v>0.9616438356164384</c:v>
                </c:pt>
                <c:pt idx="55">
                  <c:v>0.96438356164383565</c:v>
                </c:pt>
                <c:pt idx="56">
                  <c:v>0.96986301369863015</c:v>
                </c:pt>
                <c:pt idx="57">
                  <c:v>0.9726027397260274</c:v>
                </c:pt>
                <c:pt idx="58">
                  <c:v>0.99178082191780825</c:v>
                </c:pt>
                <c:pt idx="59">
                  <c:v>0.9945205479452055</c:v>
                </c:pt>
                <c:pt idx="60">
                  <c:v>0.99726027397260275</c:v>
                </c:pt>
                <c:pt idx="61">
                  <c:v>1</c:v>
                </c:pt>
                <c:pt idx="62">
                  <c:v>1.0027397260273974</c:v>
                </c:pt>
                <c:pt idx="63">
                  <c:v>1.0054794520547945</c:v>
                </c:pt>
                <c:pt idx="64">
                  <c:v>1.0082191780821919</c:v>
                </c:pt>
                <c:pt idx="65">
                  <c:v>1.0136986301369864</c:v>
                </c:pt>
                <c:pt idx="66">
                  <c:v>1.0164383561643835</c:v>
                </c:pt>
                <c:pt idx="67">
                  <c:v>1.0191780821917809</c:v>
                </c:pt>
                <c:pt idx="68">
                  <c:v>1.0301369863013699</c:v>
                </c:pt>
                <c:pt idx="69">
                  <c:v>1.0328767123287672</c:v>
                </c:pt>
                <c:pt idx="70">
                  <c:v>1.0383561643835617</c:v>
                </c:pt>
                <c:pt idx="71">
                  <c:v>1.0410958904109588</c:v>
                </c:pt>
                <c:pt idx="72">
                  <c:v>1.0438356164383562</c:v>
                </c:pt>
                <c:pt idx="73">
                  <c:v>1.0493150684931507</c:v>
                </c:pt>
                <c:pt idx="74">
                  <c:v>1.0547945205479452</c:v>
                </c:pt>
                <c:pt idx="75">
                  <c:v>1.0630136986301371</c:v>
                </c:pt>
                <c:pt idx="76">
                  <c:v>1.0657534246575342</c:v>
                </c:pt>
                <c:pt idx="77">
                  <c:v>1.0684931506849316</c:v>
                </c:pt>
                <c:pt idx="78">
                  <c:v>1.0712328767123287</c:v>
                </c:pt>
                <c:pt idx="79">
                  <c:v>1.0767123287671232</c:v>
                </c:pt>
                <c:pt idx="80">
                  <c:v>1.0931506849315069</c:v>
                </c:pt>
                <c:pt idx="81">
                  <c:v>1.095890410958904</c:v>
                </c:pt>
                <c:pt idx="82">
                  <c:v>1.1041095890410959</c:v>
                </c:pt>
                <c:pt idx="83">
                  <c:v>1.1205479452054794</c:v>
                </c:pt>
                <c:pt idx="84">
                  <c:v>1.1260273972602739</c:v>
                </c:pt>
                <c:pt idx="85">
                  <c:v>1.1287671232876713</c:v>
                </c:pt>
                <c:pt idx="86">
                  <c:v>1.1397260273972603</c:v>
                </c:pt>
                <c:pt idx="87">
                  <c:v>1.1424657534246576</c:v>
                </c:pt>
                <c:pt idx="88">
                  <c:v>1.1589041095890411</c:v>
                </c:pt>
                <c:pt idx="89">
                  <c:v>1.1616438356164382</c:v>
                </c:pt>
                <c:pt idx="90">
                  <c:v>1.1698630136986301</c:v>
                </c:pt>
                <c:pt idx="91">
                  <c:v>1.1753424657534246</c:v>
                </c:pt>
                <c:pt idx="92">
                  <c:v>1.178082191780822</c:v>
                </c:pt>
                <c:pt idx="93">
                  <c:v>1.2273972602739727</c:v>
                </c:pt>
                <c:pt idx="94">
                  <c:v>1.2301369863013698</c:v>
                </c:pt>
                <c:pt idx="95">
                  <c:v>1.2465753424657535</c:v>
                </c:pt>
                <c:pt idx="96">
                  <c:v>1.2602739726027397</c:v>
                </c:pt>
                <c:pt idx="97">
                  <c:v>1.2767123287671234</c:v>
                </c:pt>
                <c:pt idx="98">
                  <c:v>1.2821917808219179</c:v>
                </c:pt>
                <c:pt idx="99">
                  <c:v>1.3178082191780822</c:v>
                </c:pt>
                <c:pt idx="100">
                  <c:v>1.3369863013698631</c:v>
                </c:pt>
                <c:pt idx="101">
                  <c:v>1.3424657534246576</c:v>
                </c:pt>
                <c:pt idx="102">
                  <c:v>1.3589041095890411</c:v>
                </c:pt>
                <c:pt idx="103">
                  <c:v>1.3698630136986301</c:v>
                </c:pt>
                <c:pt idx="104">
                  <c:v>1.4027397260273973</c:v>
                </c:pt>
                <c:pt idx="105">
                  <c:v>1.4082191780821918</c:v>
                </c:pt>
                <c:pt idx="106">
                  <c:v>1.4356164383561645</c:v>
                </c:pt>
                <c:pt idx="107">
                  <c:v>1.4547945205479451</c:v>
                </c:pt>
                <c:pt idx="108">
                  <c:v>1.4575342465753425</c:v>
                </c:pt>
                <c:pt idx="109">
                  <c:v>1.5123287671232877</c:v>
                </c:pt>
                <c:pt idx="110">
                  <c:v>1.5232876712328767</c:v>
                </c:pt>
                <c:pt idx="111">
                  <c:v>1.5561643835616439</c:v>
                </c:pt>
                <c:pt idx="112">
                  <c:v>1.5643835616438355</c:v>
                </c:pt>
                <c:pt idx="113">
                  <c:v>1.5945205479452054</c:v>
                </c:pt>
                <c:pt idx="114">
                  <c:v>1.6273972602739726</c:v>
                </c:pt>
                <c:pt idx="115">
                  <c:v>1.6356164383561644</c:v>
                </c:pt>
                <c:pt idx="116">
                  <c:v>1.6630136986301369</c:v>
                </c:pt>
                <c:pt idx="117">
                  <c:v>1.6712328767123288</c:v>
                </c:pt>
                <c:pt idx="118">
                  <c:v>1.6739726027397259</c:v>
                </c:pt>
                <c:pt idx="119">
                  <c:v>1.6904109589041096</c:v>
                </c:pt>
                <c:pt idx="120">
                  <c:v>1.6931506849315068</c:v>
                </c:pt>
                <c:pt idx="121">
                  <c:v>1.7095890410958905</c:v>
                </c:pt>
                <c:pt idx="122">
                  <c:v>1.715068493150685</c:v>
                </c:pt>
                <c:pt idx="123">
                  <c:v>1.7315068493150685</c:v>
                </c:pt>
                <c:pt idx="124">
                  <c:v>1.736986301369863</c:v>
                </c:pt>
                <c:pt idx="125">
                  <c:v>1.7643835616438357</c:v>
                </c:pt>
                <c:pt idx="126">
                  <c:v>1.7726027397260273</c:v>
                </c:pt>
                <c:pt idx="127">
                  <c:v>1.789041095890411</c:v>
                </c:pt>
                <c:pt idx="128">
                  <c:v>1.8246575342465754</c:v>
                </c:pt>
                <c:pt idx="129">
                  <c:v>1.8356164383561644</c:v>
                </c:pt>
                <c:pt idx="130">
                  <c:v>1.8465753424657534</c:v>
                </c:pt>
                <c:pt idx="131">
                  <c:v>1.8493150684931507</c:v>
                </c:pt>
                <c:pt idx="132">
                  <c:v>1.8684931506849316</c:v>
                </c:pt>
                <c:pt idx="133">
                  <c:v>1.8712328767123287</c:v>
                </c:pt>
                <c:pt idx="134">
                  <c:v>1.8739726027397261</c:v>
                </c:pt>
                <c:pt idx="135">
                  <c:v>1.8767123287671232</c:v>
                </c:pt>
                <c:pt idx="136">
                  <c:v>1.8986301369863015</c:v>
                </c:pt>
                <c:pt idx="137">
                  <c:v>1.9013698630136986</c:v>
                </c:pt>
                <c:pt idx="138">
                  <c:v>1.9123287671232876</c:v>
                </c:pt>
                <c:pt idx="139">
                  <c:v>1.9205479452054794</c:v>
                </c:pt>
                <c:pt idx="140">
                  <c:v>1.9315068493150684</c:v>
                </c:pt>
                <c:pt idx="141">
                  <c:v>1.9561643835616438</c:v>
                </c:pt>
                <c:pt idx="142">
                  <c:v>1.9589041095890412</c:v>
                </c:pt>
                <c:pt idx="143">
                  <c:v>1.9753424657534246</c:v>
                </c:pt>
                <c:pt idx="144">
                  <c:v>1.9808219178082191</c:v>
                </c:pt>
                <c:pt idx="145">
                  <c:v>1.9863013698630136</c:v>
                </c:pt>
                <c:pt idx="146">
                  <c:v>1.989041095890411</c:v>
                </c:pt>
                <c:pt idx="147">
                  <c:v>2</c:v>
                </c:pt>
                <c:pt idx="148">
                  <c:v>2.0027397260273974</c:v>
                </c:pt>
                <c:pt idx="149">
                  <c:v>2.0082191780821916</c:v>
                </c:pt>
                <c:pt idx="150">
                  <c:v>2.0136986301369864</c:v>
                </c:pt>
                <c:pt idx="151">
                  <c:v>2.0164383561643837</c:v>
                </c:pt>
                <c:pt idx="152">
                  <c:v>2.0191780821917806</c:v>
                </c:pt>
                <c:pt idx="153">
                  <c:v>2.0246575342465754</c:v>
                </c:pt>
                <c:pt idx="154">
                  <c:v>2.0301369863013701</c:v>
                </c:pt>
                <c:pt idx="155">
                  <c:v>2.0356164383561643</c:v>
                </c:pt>
                <c:pt idx="156">
                  <c:v>2.0465753424657533</c:v>
                </c:pt>
                <c:pt idx="157">
                  <c:v>2.0493150684931507</c:v>
                </c:pt>
                <c:pt idx="158">
                  <c:v>2.0547945205479454</c:v>
                </c:pt>
                <c:pt idx="159">
                  <c:v>2.0630136986301371</c:v>
                </c:pt>
                <c:pt idx="160">
                  <c:v>2.0657534246575344</c:v>
                </c:pt>
                <c:pt idx="161">
                  <c:v>2.0739726027397261</c:v>
                </c:pt>
                <c:pt idx="162">
                  <c:v>2.0767123287671234</c:v>
                </c:pt>
                <c:pt idx="163">
                  <c:v>2.0794520547945203</c:v>
                </c:pt>
                <c:pt idx="164">
                  <c:v>2.0904109589041098</c:v>
                </c:pt>
                <c:pt idx="165">
                  <c:v>2.0931506849315067</c:v>
                </c:pt>
                <c:pt idx="166">
                  <c:v>2.095890410958904</c:v>
                </c:pt>
                <c:pt idx="167">
                  <c:v>2.106849315068493</c:v>
                </c:pt>
                <c:pt idx="168">
                  <c:v>2.1095890410958904</c:v>
                </c:pt>
                <c:pt idx="169">
                  <c:v>2.1150684931506851</c:v>
                </c:pt>
                <c:pt idx="170">
                  <c:v>2.1205479452054794</c:v>
                </c:pt>
                <c:pt idx="171">
                  <c:v>2.1232876712328768</c:v>
                </c:pt>
                <c:pt idx="172">
                  <c:v>2.128767123287671</c:v>
                </c:pt>
                <c:pt idx="173">
                  <c:v>2.1342465753424658</c:v>
                </c:pt>
                <c:pt idx="174">
                  <c:v>2.1397260273972605</c:v>
                </c:pt>
                <c:pt idx="175">
                  <c:v>2.1424657534246574</c:v>
                </c:pt>
                <c:pt idx="176">
                  <c:v>2.1452054794520548</c:v>
                </c:pt>
                <c:pt idx="177">
                  <c:v>2.1534246575342464</c:v>
                </c:pt>
                <c:pt idx="178">
                  <c:v>2.1643835616438358</c:v>
                </c:pt>
                <c:pt idx="179">
                  <c:v>2.1698630136986301</c:v>
                </c:pt>
                <c:pt idx="180">
                  <c:v>2.1726027397260275</c:v>
                </c:pt>
                <c:pt idx="181">
                  <c:v>2.1808219178082191</c:v>
                </c:pt>
                <c:pt idx="182">
                  <c:v>2.1890410958904107</c:v>
                </c:pt>
                <c:pt idx="183">
                  <c:v>2.2082191780821918</c:v>
                </c:pt>
                <c:pt idx="184">
                  <c:v>2.2109589041095892</c:v>
                </c:pt>
                <c:pt idx="185">
                  <c:v>2.2191780821917808</c:v>
                </c:pt>
                <c:pt idx="186">
                  <c:v>2.2219178082191782</c:v>
                </c:pt>
                <c:pt idx="187">
                  <c:v>2.2246575342465755</c:v>
                </c:pt>
                <c:pt idx="188">
                  <c:v>2.2328767123287672</c:v>
                </c:pt>
                <c:pt idx="189">
                  <c:v>2.2356164383561645</c:v>
                </c:pt>
                <c:pt idx="190">
                  <c:v>2.2465753424657535</c:v>
                </c:pt>
                <c:pt idx="191">
                  <c:v>2.2575342465753425</c:v>
                </c:pt>
                <c:pt idx="192">
                  <c:v>2.2602739726027399</c:v>
                </c:pt>
                <c:pt idx="193">
                  <c:v>2.2657534246575342</c:v>
                </c:pt>
                <c:pt idx="194">
                  <c:v>2.2712328767123289</c:v>
                </c:pt>
                <c:pt idx="195">
                  <c:v>2.2722614900910685</c:v>
                </c:pt>
                <c:pt idx="196">
                  <c:v>2.2767123287671232</c:v>
                </c:pt>
                <c:pt idx="197">
                  <c:v>2.2849315068493152</c:v>
                </c:pt>
                <c:pt idx="198">
                  <c:v>2.2931506849315069</c:v>
                </c:pt>
                <c:pt idx="199">
                  <c:v>2.3232876712328765</c:v>
                </c:pt>
                <c:pt idx="200">
                  <c:v>2.3342465753424659</c:v>
                </c:pt>
                <c:pt idx="201">
                  <c:v>2.3369863013698629</c:v>
                </c:pt>
                <c:pt idx="202">
                  <c:v>2.3479452054794518</c:v>
                </c:pt>
                <c:pt idx="203">
                  <c:v>2.3534246575342466</c:v>
                </c:pt>
                <c:pt idx="204">
                  <c:v>2.3561643835616439</c:v>
                </c:pt>
                <c:pt idx="205">
                  <c:v>2.3589041095890413</c:v>
                </c:pt>
                <c:pt idx="206">
                  <c:v>2.3808219178082193</c:v>
                </c:pt>
                <c:pt idx="207">
                  <c:v>2.3863013698630136</c:v>
                </c:pt>
                <c:pt idx="208">
                  <c:v>2.4</c:v>
                </c:pt>
                <c:pt idx="209">
                  <c:v>2.4027397260273973</c:v>
                </c:pt>
                <c:pt idx="210">
                  <c:v>2.4054794520547946</c:v>
                </c:pt>
                <c:pt idx="211">
                  <c:v>2.4417207173556603</c:v>
                </c:pt>
                <c:pt idx="212">
                  <c:v>2.452054794520548</c:v>
                </c:pt>
                <c:pt idx="213">
                  <c:v>2.4684931506849317</c:v>
                </c:pt>
                <c:pt idx="214">
                  <c:v>2.5013698630136987</c:v>
                </c:pt>
                <c:pt idx="215">
                  <c:v>2.515068493150685</c:v>
                </c:pt>
                <c:pt idx="216">
                  <c:v>2.5205479452054793</c:v>
                </c:pt>
                <c:pt idx="217">
                  <c:v>2.5287671232876714</c:v>
                </c:pt>
                <c:pt idx="218">
                  <c:v>2.6219178082191781</c:v>
                </c:pt>
                <c:pt idx="219">
                  <c:v>2.6465753424657534</c:v>
                </c:pt>
                <c:pt idx="220">
                  <c:v>2.6630136986301371</c:v>
                </c:pt>
                <c:pt idx="221">
                  <c:v>2.6794520547945204</c:v>
                </c:pt>
                <c:pt idx="222">
                  <c:v>2.7232876712328768</c:v>
                </c:pt>
                <c:pt idx="223">
                  <c:v>2.7260273972602738</c:v>
                </c:pt>
                <c:pt idx="224">
                  <c:v>2.7315068493150685</c:v>
                </c:pt>
                <c:pt idx="225">
                  <c:v>2.7424657534246575</c:v>
                </c:pt>
                <c:pt idx="226">
                  <c:v>2.7534246575342465</c:v>
                </c:pt>
                <c:pt idx="227">
                  <c:v>2.7589041095890412</c:v>
                </c:pt>
                <c:pt idx="228">
                  <c:v>2.7698630136986302</c:v>
                </c:pt>
                <c:pt idx="229">
                  <c:v>2.7835616438356166</c:v>
                </c:pt>
                <c:pt idx="230">
                  <c:v>2.7863013698630139</c:v>
                </c:pt>
                <c:pt idx="231">
                  <c:v>2.7890410958904108</c:v>
                </c:pt>
                <c:pt idx="232">
                  <c:v>2.7945205479452055</c:v>
                </c:pt>
                <c:pt idx="233">
                  <c:v>2.7972602739726029</c:v>
                </c:pt>
                <c:pt idx="234">
                  <c:v>2.8</c:v>
                </c:pt>
                <c:pt idx="235">
                  <c:v>2.8082191780821919</c:v>
                </c:pt>
                <c:pt idx="236">
                  <c:v>2.8191780821917809</c:v>
                </c:pt>
                <c:pt idx="237">
                  <c:v>2.8328767123287673</c:v>
                </c:pt>
                <c:pt idx="238">
                  <c:v>2.8465753424657536</c:v>
                </c:pt>
                <c:pt idx="239">
                  <c:v>2.871232876712329</c:v>
                </c:pt>
                <c:pt idx="240">
                  <c:v>2.8739726027397259</c:v>
                </c:pt>
                <c:pt idx="241">
                  <c:v>2.893150684931507</c:v>
                </c:pt>
                <c:pt idx="242">
                  <c:v>2.8986301369863012</c:v>
                </c:pt>
                <c:pt idx="243">
                  <c:v>2.9013698630136986</c:v>
                </c:pt>
                <c:pt idx="244">
                  <c:v>2.9123287671232876</c:v>
                </c:pt>
                <c:pt idx="245">
                  <c:v>2.9369863013698629</c:v>
                </c:pt>
                <c:pt idx="246">
                  <c:v>2.9424657534246577</c:v>
                </c:pt>
                <c:pt idx="247">
                  <c:v>2.9506849315068493</c:v>
                </c:pt>
                <c:pt idx="248">
                  <c:v>2.9753424657534246</c:v>
                </c:pt>
                <c:pt idx="249">
                  <c:v>2.9808219178082194</c:v>
                </c:pt>
                <c:pt idx="250">
                  <c:v>2.989041095890411</c:v>
                </c:pt>
                <c:pt idx="251">
                  <c:v>2.9972602739726026</c:v>
                </c:pt>
                <c:pt idx="252">
                  <c:v>3</c:v>
                </c:pt>
                <c:pt idx="253">
                  <c:v>3.0082191780821916</c:v>
                </c:pt>
                <c:pt idx="254">
                  <c:v>3.0164383561643837</c:v>
                </c:pt>
                <c:pt idx="255">
                  <c:v>3.021917808219178</c:v>
                </c:pt>
                <c:pt idx="256">
                  <c:v>3.0246575342465754</c:v>
                </c:pt>
                <c:pt idx="257">
                  <c:v>3.0273972602739727</c:v>
                </c:pt>
                <c:pt idx="258">
                  <c:v>3.0356164383561643</c:v>
                </c:pt>
                <c:pt idx="259">
                  <c:v>3.0465753424657533</c:v>
                </c:pt>
                <c:pt idx="260">
                  <c:v>3.0520547945205481</c:v>
                </c:pt>
                <c:pt idx="261">
                  <c:v>3.0547945205479454</c:v>
                </c:pt>
                <c:pt idx="262">
                  <c:v>3.0602739726027397</c:v>
                </c:pt>
                <c:pt idx="263">
                  <c:v>3.0630136986301371</c:v>
                </c:pt>
                <c:pt idx="264">
                  <c:v>3.0657534246575344</c:v>
                </c:pt>
                <c:pt idx="265">
                  <c:v>3.0739726027397261</c:v>
                </c:pt>
                <c:pt idx="266">
                  <c:v>3.0767123287671234</c:v>
                </c:pt>
                <c:pt idx="267">
                  <c:v>3.0849315068493151</c:v>
                </c:pt>
                <c:pt idx="268">
                  <c:v>3.0876712328767124</c:v>
                </c:pt>
                <c:pt idx="269">
                  <c:v>3.0931506849315067</c:v>
                </c:pt>
                <c:pt idx="270">
                  <c:v>3.095890410958904</c:v>
                </c:pt>
                <c:pt idx="271">
                  <c:v>3.1041095890410957</c:v>
                </c:pt>
                <c:pt idx="272">
                  <c:v>3.106849315068493</c:v>
                </c:pt>
                <c:pt idx="273">
                  <c:v>3.1095890410958904</c:v>
                </c:pt>
                <c:pt idx="274">
                  <c:v>3.1123287671232878</c:v>
                </c:pt>
                <c:pt idx="275">
                  <c:v>3.1150684931506851</c:v>
                </c:pt>
                <c:pt idx="276">
                  <c:v>3.117808219178082</c:v>
                </c:pt>
                <c:pt idx="277">
                  <c:v>3.1205479452054794</c:v>
                </c:pt>
                <c:pt idx="278">
                  <c:v>3.1315068493150684</c:v>
                </c:pt>
                <c:pt idx="279">
                  <c:v>3.1342465753424658</c:v>
                </c:pt>
                <c:pt idx="280">
                  <c:v>3.1452054794520548</c:v>
                </c:pt>
                <c:pt idx="281">
                  <c:v>3.1506849315068495</c:v>
                </c:pt>
                <c:pt idx="282">
                  <c:v>3.1534246575342464</c:v>
                </c:pt>
                <c:pt idx="283">
                  <c:v>3.1671232876712327</c:v>
                </c:pt>
                <c:pt idx="284">
                  <c:v>3.1863013698630138</c:v>
                </c:pt>
                <c:pt idx="285">
                  <c:v>3.2219178082191782</c:v>
                </c:pt>
                <c:pt idx="286">
                  <c:v>3.2246575342465755</c:v>
                </c:pt>
                <c:pt idx="287">
                  <c:v>3.2273972602739724</c:v>
                </c:pt>
                <c:pt idx="288">
                  <c:v>3.2383561643835614</c:v>
                </c:pt>
                <c:pt idx="289">
                  <c:v>3.2520547945205478</c:v>
                </c:pt>
                <c:pt idx="290">
                  <c:v>3.2739726027397262</c:v>
                </c:pt>
                <c:pt idx="291">
                  <c:v>3.2931506849315069</c:v>
                </c:pt>
                <c:pt idx="292">
                  <c:v>3.2958904109589042</c:v>
                </c:pt>
                <c:pt idx="293">
                  <c:v>3.3123287671232875</c:v>
                </c:pt>
                <c:pt idx="294">
                  <c:v>3.3150684931506849</c:v>
                </c:pt>
                <c:pt idx="295">
                  <c:v>3.3287671232876712</c:v>
                </c:pt>
                <c:pt idx="296">
                  <c:v>3.3369863013698629</c:v>
                </c:pt>
                <c:pt idx="297">
                  <c:v>3.3424657534246576</c:v>
                </c:pt>
                <c:pt idx="298">
                  <c:v>3.3561643835616439</c:v>
                </c:pt>
                <c:pt idx="299">
                  <c:v>3.3808219178082193</c:v>
                </c:pt>
                <c:pt idx="300">
                  <c:v>3.3890410958904109</c:v>
                </c:pt>
                <c:pt idx="301">
                  <c:v>3.3972602739726026</c:v>
                </c:pt>
                <c:pt idx="302">
                  <c:v>3.4</c:v>
                </c:pt>
                <c:pt idx="303">
                  <c:v>3.4164383561643836</c:v>
                </c:pt>
                <c:pt idx="304">
                  <c:v>3.43013698630137</c:v>
                </c:pt>
                <c:pt idx="305">
                  <c:v>3.4328767123287673</c:v>
                </c:pt>
                <c:pt idx="306">
                  <c:v>3.4356164383561643</c:v>
                </c:pt>
                <c:pt idx="307">
                  <c:v>3.441095890410959</c:v>
                </c:pt>
                <c:pt idx="308">
                  <c:v>3.4575342465753423</c:v>
                </c:pt>
                <c:pt idx="309">
                  <c:v>3.4602739726027396</c:v>
                </c:pt>
                <c:pt idx="310">
                  <c:v>3.4657534246575343</c:v>
                </c:pt>
                <c:pt idx="311">
                  <c:v>3.484931506849315</c:v>
                </c:pt>
                <c:pt idx="312">
                  <c:v>3.4876712328767123</c:v>
                </c:pt>
                <c:pt idx="313">
                  <c:v>3.504109589041096</c:v>
                </c:pt>
                <c:pt idx="314">
                  <c:v>3.5287671232876714</c:v>
                </c:pt>
                <c:pt idx="315">
                  <c:v>3.5315068493150683</c:v>
                </c:pt>
                <c:pt idx="316">
                  <c:v>3.5397260273972604</c:v>
                </c:pt>
                <c:pt idx="317">
                  <c:v>3.5643835616438357</c:v>
                </c:pt>
                <c:pt idx="318">
                  <c:v>3.5753424657534247</c:v>
                </c:pt>
                <c:pt idx="319">
                  <c:v>3.580821917808219</c:v>
                </c:pt>
                <c:pt idx="320">
                  <c:v>3.5890410958904111</c:v>
                </c:pt>
                <c:pt idx="321">
                  <c:v>3.6136986301369864</c:v>
                </c:pt>
                <c:pt idx="322">
                  <c:v>3.6219178082191781</c:v>
                </c:pt>
                <c:pt idx="323">
                  <c:v>3.6246575342465754</c:v>
                </c:pt>
                <c:pt idx="324">
                  <c:v>3.6273972602739728</c:v>
                </c:pt>
                <c:pt idx="325">
                  <c:v>3.6301369863013697</c:v>
                </c:pt>
                <c:pt idx="326">
                  <c:v>3.6356164383561644</c:v>
                </c:pt>
                <c:pt idx="327">
                  <c:v>3.6383561643835618</c:v>
                </c:pt>
                <c:pt idx="328">
                  <c:v>3.6630136986301371</c:v>
                </c:pt>
                <c:pt idx="329">
                  <c:v>3.6684931506849314</c:v>
                </c:pt>
                <c:pt idx="330">
                  <c:v>3.6986301369863015</c:v>
                </c:pt>
                <c:pt idx="331">
                  <c:v>3.7041095890410958</c:v>
                </c:pt>
                <c:pt idx="332">
                  <c:v>3.7095890410958905</c:v>
                </c:pt>
                <c:pt idx="333">
                  <c:v>3.7424657534246575</c:v>
                </c:pt>
                <c:pt idx="334">
                  <c:v>3.7616438356164386</c:v>
                </c:pt>
                <c:pt idx="335">
                  <c:v>3.7643835616438355</c:v>
                </c:pt>
                <c:pt idx="336">
                  <c:v>3.7671232876712328</c:v>
                </c:pt>
                <c:pt idx="337">
                  <c:v>3.7726027397260276</c:v>
                </c:pt>
                <c:pt idx="338">
                  <c:v>3.7890410958904108</c:v>
                </c:pt>
                <c:pt idx="339">
                  <c:v>3.7917808219178082</c:v>
                </c:pt>
                <c:pt idx="340">
                  <c:v>3.8054794520547945</c:v>
                </c:pt>
                <c:pt idx="341">
                  <c:v>3.8109589041095893</c:v>
                </c:pt>
                <c:pt idx="342">
                  <c:v>3.8219178082191783</c:v>
                </c:pt>
                <c:pt idx="343">
                  <c:v>3.8246575342465752</c:v>
                </c:pt>
                <c:pt idx="344">
                  <c:v>3.8273972602739725</c:v>
                </c:pt>
                <c:pt idx="345">
                  <c:v>3.8301369863013699</c:v>
                </c:pt>
                <c:pt idx="346">
                  <c:v>3.8383561643835615</c:v>
                </c:pt>
                <c:pt idx="347">
                  <c:v>3.8410958904109589</c:v>
                </c:pt>
                <c:pt idx="348">
                  <c:v>3.8438356164383563</c:v>
                </c:pt>
                <c:pt idx="349">
                  <c:v>3.8465753424657536</c:v>
                </c:pt>
                <c:pt idx="350">
                  <c:v>3.8520547945205479</c:v>
                </c:pt>
                <c:pt idx="351">
                  <c:v>3.8602739726027395</c:v>
                </c:pt>
                <c:pt idx="352">
                  <c:v>3.8657534246575342</c:v>
                </c:pt>
                <c:pt idx="353">
                  <c:v>3.871232876712329</c:v>
                </c:pt>
                <c:pt idx="354">
                  <c:v>3.8739726027397259</c:v>
                </c:pt>
                <c:pt idx="355">
                  <c:v>3.8767123287671232</c:v>
                </c:pt>
                <c:pt idx="356">
                  <c:v>3.8849315068493149</c:v>
                </c:pt>
                <c:pt idx="357">
                  <c:v>3.8904109589041096</c:v>
                </c:pt>
                <c:pt idx="358">
                  <c:v>3.893150684931507</c:v>
                </c:pt>
                <c:pt idx="359">
                  <c:v>3.8936236130590407</c:v>
                </c:pt>
                <c:pt idx="360">
                  <c:v>3.8958904109589043</c:v>
                </c:pt>
                <c:pt idx="361">
                  <c:v>3.904109589041096</c:v>
                </c:pt>
                <c:pt idx="362">
                  <c:v>3.9086429279463561</c:v>
                </c:pt>
                <c:pt idx="363">
                  <c:v>3.9095890410958902</c:v>
                </c:pt>
                <c:pt idx="364">
                  <c:v>3.9123287671232876</c:v>
                </c:pt>
                <c:pt idx="365">
                  <c:v>3.9178082191780823</c:v>
                </c:pt>
                <c:pt idx="366">
                  <c:v>3.9287671232876713</c:v>
                </c:pt>
                <c:pt idx="367">
                  <c:v>3.9315068493150687</c:v>
                </c:pt>
                <c:pt idx="368">
                  <c:v>3.9342465753424656</c:v>
                </c:pt>
                <c:pt idx="369">
                  <c:v>3.9369863013698629</c:v>
                </c:pt>
                <c:pt idx="370">
                  <c:v>3.9424657534246577</c:v>
                </c:pt>
                <c:pt idx="371">
                  <c:v>3.9506849315068493</c:v>
                </c:pt>
                <c:pt idx="372">
                  <c:v>3.9548073504451779</c:v>
                </c:pt>
                <c:pt idx="373">
                  <c:v>3.956164383561644</c:v>
                </c:pt>
                <c:pt idx="374">
                  <c:v>3.9574096018473974</c:v>
                </c:pt>
                <c:pt idx="375">
                  <c:v>3.9589041095890409</c:v>
                </c:pt>
                <c:pt idx="376">
                  <c:v>3.9596731228013975</c:v>
                </c:pt>
                <c:pt idx="377">
                  <c:v>3.9616438356164383</c:v>
                </c:pt>
                <c:pt idx="378">
                  <c:v>3.9623624797515071</c:v>
                </c:pt>
                <c:pt idx="379">
                  <c:v>3.967123287671233</c:v>
                </c:pt>
                <c:pt idx="380">
                  <c:v>3.9726027397260273</c:v>
                </c:pt>
                <c:pt idx="381">
                  <c:v>3.9835616438356163</c:v>
                </c:pt>
                <c:pt idx="382">
                  <c:v>3.9863013698630136</c:v>
                </c:pt>
                <c:pt idx="383">
                  <c:v>3.9917808219178084</c:v>
                </c:pt>
                <c:pt idx="384">
                  <c:v>3.9972602739726026</c:v>
                </c:pt>
                <c:pt idx="385">
                  <c:v>4</c:v>
                </c:pt>
                <c:pt idx="386">
                  <c:v>4.0027397260273974</c:v>
                </c:pt>
                <c:pt idx="387">
                  <c:v>4.0054794520547947</c:v>
                </c:pt>
                <c:pt idx="388">
                  <c:v>4.0136986301369859</c:v>
                </c:pt>
                <c:pt idx="389">
                  <c:v>4.0164383561643833</c:v>
                </c:pt>
                <c:pt idx="390">
                  <c:v>4.0191780821917806</c:v>
                </c:pt>
                <c:pt idx="391">
                  <c:v>4.0246575342465754</c:v>
                </c:pt>
                <c:pt idx="392">
                  <c:v>4.0273972602739727</c:v>
                </c:pt>
                <c:pt idx="393">
                  <c:v>4.0301369863013701</c:v>
                </c:pt>
                <c:pt idx="394">
                  <c:v>4.0356164383561648</c:v>
                </c:pt>
                <c:pt idx="395">
                  <c:v>4.0410958904109586</c:v>
                </c:pt>
                <c:pt idx="396">
                  <c:v>4.043835616438356</c:v>
                </c:pt>
                <c:pt idx="397">
                  <c:v>4.0465753424657533</c:v>
                </c:pt>
                <c:pt idx="398">
                  <c:v>4.0520547945205481</c:v>
                </c:pt>
                <c:pt idx="399">
                  <c:v>4.0575342465753428</c:v>
                </c:pt>
                <c:pt idx="400">
                  <c:v>4.0602739726027401</c:v>
                </c:pt>
                <c:pt idx="401">
                  <c:v>4.0630136986301366</c:v>
                </c:pt>
                <c:pt idx="402">
                  <c:v>4.065753424657534</c:v>
                </c:pt>
                <c:pt idx="403">
                  <c:v>4.0739726027397261</c:v>
                </c:pt>
                <c:pt idx="404">
                  <c:v>4.0767123287671234</c:v>
                </c:pt>
                <c:pt idx="405">
                  <c:v>4.0794520547945208</c:v>
                </c:pt>
                <c:pt idx="406">
                  <c:v>4.0821917808219181</c:v>
                </c:pt>
                <c:pt idx="407">
                  <c:v>4.0849315068493155</c:v>
                </c:pt>
                <c:pt idx="408">
                  <c:v>4.0904109589041093</c:v>
                </c:pt>
                <c:pt idx="409">
                  <c:v>4.0931506849315067</c:v>
                </c:pt>
                <c:pt idx="410">
                  <c:v>4.095890410958904</c:v>
                </c:pt>
                <c:pt idx="411">
                  <c:v>4.0986301369863014</c:v>
                </c:pt>
                <c:pt idx="412">
                  <c:v>4.1013698630136988</c:v>
                </c:pt>
                <c:pt idx="413">
                  <c:v>4.1068493150684935</c:v>
                </c:pt>
                <c:pt idx="414">
                  <c:v>4.1095890410958908</c:v>
                </c:pt>
                <c:pt idx="415">
                  <c:v>4.1123287671232873</c:v>
                </c:pt>
                <c:pt idx="416">
                  <c:v>4.1205479452054794</c:v>
                </c:pt>
                <c:pt idx="417">
                  <c:v>4.1260273972602741</c:v>
                </c:pt>
                <c:pt idx="418">
                  <c:v>4.1342465753424653</c:v>
                </c:pt>
                <c:pt idx="419">
                  <c:v>4.13972602739726</c:v>
                </c:pt>
                <c:pt idx="420">
                  <c:v>4.1452054794520548</c:v>
                </c:pt>
                <c:pt idx="421">
                  <c:v>4.1671232876712327</c:v>
                </c:pt>
                <c:pt idx="422">
                  <c:v>4.1698630136986301</c:v>
                </c:pt>
                <c:pt idx="423">
                  <c:v>4.1753424657534248</c:v>
                </c:pt>
                <c:pt idx="424">
                  <c:v>4.183561643835616</c:v>
                </c:pt>
                <c:pt idx="425">
                  <c:v>4.1917808219178081</c:v>
                </c:pt>
                <c:pt idx="426">
                  <c:v>4.1972602739726028</c:v>
                </c:pt>
                <c:pt idx="427">
                  <c:v>4.2</c:v>
                </c:pt>
                <c:pt idx="428">
                  <c:v>4.2027397260273975</c:v>
                </c:pt>
                <c:pt idx="429">
                  <c:v>4.2054794520547949</c:v>
                </c:pt>
                <c:pt idx="430">
                  <c:v>4.2356164383561641</c:v>
                </c:pt>
                <c:pt idx="431">
                  <c:v>4.2465753424657535</c:v>
                </c:pt>
                <c:pt idx="432">
                  <c:v>4.2493150684931509</c:v>
                </c:pt>
                <c:pt idx="433">
                  <c:v>4.2575342465753421</c:v>
                </c:pt>
                <c:pt idx="434">
                  <c:v>4.2657534246575342</c:v>
                </c:pt>
                <c:pt idx="435">
                  <c:v>4.2849315068493148</c:v>
                </c:pt>
                <c:pt idx="436">
                  <c:v>4.3013698630136989</c:v>
                </c:pt>
                <c:pt idx="437">
                  <c:v>4.3041095890410963</c:v>
                </c:pt>
                <c:pt idx="438">
                  <c:v>4.3178082191780822</c:v>
                </c:pt>
                <c:pt idx="439">
                  <c:v>4.3369863013698629</c:v>
                </c:pt>
                <c:pt idx="440">
                  <c:v>4.3397260273972602</c:v>
                </c:pt>
                <c:pt idx="441">
                  <c:v>4.3452054794520549</c:v>
                </c:pt>
                <c:pt idx="442">
                  <c:v>4.353424657534247</c:v>
                </c:pt>
                <c:pt idx="443">
                  <c:v>4.3726027397260276</c:v>
                </c:pt>
                <c:pt idx="444">
                  <c:v>4.375342465753425</c:v>
                </c:pt>
                <c:pt idx="445">
                  <c:v>4.3808219178082188</c:v>
                </c:pt>
                <c:pt idx="446">
                  <c:v>4.4027397260273968</c:v>
                </c:pt>
                <c:pt idx="447">
                  <c:v>4.4082191780821915</c:v>
                </c:pt>
                <c:pt idx="448">
                  <c:v>4.4164383561643836</c:v>
                </c:pt>
                <c:pt idx="449">
                  <c:v>4.4246575342465757</c:v>
                </c:pt>
                <c:pt idx="450">
                  <c:v>4.4356164383561643</c:v>
                </c:pt>
                <c:pt idx="451">
                  <c:v>4.4575342465753423</c:v>
                </c:pt>
                <c:pt idx="452">
                  <c:v>4.463013698630137</c:v>
                </c:pt>
                <c:pt idx="453">
                  <c:v>4.4794520547945202</c:v>
                </c:pt>
                <c:pt idx="454">
                  <c:v>4.4919651783147945</c:v>
                </c:pt>
                <c:pt idx="455">
                  <c:v>4.4958904109589044</c:v>
                </c:pt>
                <c:pt idx="456">
                  <c:v>4.5013698630136982</c:v>
                </c:pt>
                <c:pt idx="457">
                  <c:v>4.5123287671232877</c:v>
                </c:pt>
                <c:pt idx="458">
                  <c:v>4.5260273972602736</c:v>
                </c:pt>
                <c:pt idx="459">
                  <c:v>4.5287046742523556</c:v>
                </c:pt>
                <c:pt idx="460">
                  <c:v>4.5287671232876709</c:v>
                </c:pt>
                <c:pt idx="461">
                  <c:v>4.5315068493150683</c:v>
                </c:pt>
                <c:pt idx="462">
                  <c:v>4.5424657534246577</c:v>
                </c:pt>
                <c:pt idx="463">
                  <c:v>4.558904109589041</c:v>
                </c:pt>
                <c:pt idx="464">
                  <c:v>4.5643835616438357</c:v>
                </c:pt>
                <c:pt idx="465">
                  <c:v>4.580821917808219</c:v>
                </c:pt>
                <c:pt idx="466">
                  <c:v>4.5890410958904111</c:v>
                </c:pt>
                <c:pt idx="467">
                  <c:v>4.5917808219178085</c:v>
                </c:pt>
                <c:pt idx="468">
                  <c:v>4.602739726027397</c:v>
                </c:pt>
                <c:pt idx="469">
                  <c:v>4.6136986301369864</c:v>
                </c:pt>
                <c:pt idx="470">
                  <c:v>4.624657534246575</c:v>
                </c:pt>
                <c:pt idx="471">
                  <c:v>4.6301369863013697</c:v>
                </c:pt>
                <c:pt idx="472">
                  <c:v>4.6356164383561644</c:v>
                </c:pt>
                <c:pt idx="473">
                  <c:v>4.6410958904109592</c:v>
                </c:pt>
                <c:pt idx="474">
                  <c:v>4.6438356164383565</c:v>
                </c:pt>
                <c:pt idx="475">
                  <c:v>4.6794520547945204</c:v>
                </c:pt>
                <c:pt idx="476">
                  <c:v>4.6821917808219178</c:v>
                </c:pt>
                <c:pt idx="477">
                  <c:v>4.6849315068493151</c:v>
                </c:pt>
                <c:pt idx="478">
                  <c:v>4.6958904109589037</c:v>
                </c:pt>
                <c:pt idx="479">
                  <c:v>4.6986301369863011</c:v>
                </c:pt>
                <c:pt idx="480">
                  <c:v>4.7123287671232879</c:v>
                </c:pt>
                <c:pt idx="481">
                  <c:v>4.7150684931506852</c:v>
                </c:pt>
                <c:pt idx="482">
                  <c:v>4.7178082191780826</c:v>
                </c:pt>
                <c:pt idx="483">
                  <c:v>4.7315068493150685</c:v>
                </c:pt>
                <c:pt idx="484">
                  <c:v>4.7342465753424658</c:v>
                </c:pt>
                <c:pt idx="485">
                  <c:v>4.7369863013698632</c:v>
                </c:pt>
                <c:pt idx="486">
                  <c:v>4.7397260273972606</c:v>
                </c:pt>
                <c:pt idx="487">
                  <c:v>4.7561643835616438</c:v>
                </c:pt>
                <c:pt idx="488">
                  <c:v>4.7643835616438359</c:v>
                </c:pt>
                <c:pt idx="489">
                  <c:v>4.7671232876712333</c:v>
                </c:pt>
                <c:pt idx="490">
                  <c:v>4.7698630136986298</c:v>
                </c:pt>
                <c:pt idx="491">
                  <c:v>4.7726027397260271</c:v>
                </c:pt>
                <c:pt idx="492">
                  <c:v>4.7780821917808218</c:v>
                </c:pt>
                <c:pt idx="493">
                  <c:v>4.7808219178082192</c:v>
                </c:pt>
                <c:pt idx="494">
                  <c:v>4.7890410958904113</c:v>
                </c:pt>
                <c:pt idx="495">
                  <c:v>4.7917808219178086</c:v>
                </c:pt>
                <c:pt idx="496">
                  <c:v>4.7945205479452051</c:v>
                </c:pt>
                <c:pt idx="497">
                  <c:v>4.7972602739726025</c:v>
                </c:pt>
                <c:pt idx="498">
                  <c:v>4.8</c:v>
                </c:pt>
                <c:pt idx="499">
                  <c:v>4.8027397260273972</c:v>
                </c:pt>
                <c:pt idx="500">
                  <c:v>4.8054794520547945</c:v>
                </c:pt>
                <c:pt idx="501">
                  <c:v>4.8082191780821919</c:v>
                </c:pt>
                <c:pt idx="502">
                  <c:v>4.8109589041095893</c:v>
                </c:pt>
                <c:pt idx="503">
                  <c:v>4.8136986301369866</c:v>
                </c:pt>
                <c:pt idx="504">
                  <c:v>4.816438356164384</c:v>
                </c:pt>
                <c:pt idx="505">
                  <c:v>4.8191780821917805</c:v>
                </c:pt>
                <c:pt idx="506">
                  <c:v>4.8219178082191778</c:v>
                </c:pt>
                <c:pt idx="507">
                  <c:v>4.8246575342465752</c:v>
                </c:pt>
                <c:pt idx="508">
                  <c:v>4.8273972602739725</c:v>
                </c:pt>
                <c:pt idx="509">
                  <c:v>4.8301369863013699</c:v>
                </c:pt>
                <c:pt idx="510">
                  <c:v>4.8356164383561646</c:v>
                </c:pt>
                <c:pt idx="511">
                  <c:v>4.838356164383562</c:v>
                </c:pt>
                <c:pt idx="512">
                  <c:v>4.8410958904109593</c:v>
                </c:pt>
                <c:pt idx="513">
                  <c:v>4.8438356164383558</c:v>
                </c:pt>
                <c:pt idx="514">
                  <c:v>4.8465753424657532</c:v>
                </c:pt>
                <c:pt idx="515">
                  <c:v>4.8493150684931505</c:v>
                </c:pt>
                <c:pt idx="516">
                  <c:v>4.8520547945205479</c:v>
                </c:pt>
                <c:pt idx="517">
                  <c:v>4.8547945205479452</c:v>
                </c:pt>
                <c:pt idx="518">
                  <c:v>4.86027397260274</c:v>
                </c:pt>
                <c:pt idx="519">
                  <c:v>4.8630136986301373</c:v>
                </c:pt>
                <c:pt idx="520">
                  <c:v>4.8657534246575347</c:v>
                </c:pt>
                <c:pt idx="521">
                  <c:v>4.8684931506849312</c:v>
                </c:pt>
                <c:pt idx="522">
                  <c:v>4.8712328767123285</c:v>
                </c:pt>
                <c:pt idx="523">
                  <c:v>4.8739726027397259</c:v>
                </c:pt>
                <c:pt idx="524">
                  <c:v>4.8767123287671232</c:v>
                </c:pt>
                <c:pt idx="525">
                  <c:v>4.8794520547945206</c:v>
                </c:pt>
                <c:pt idx="526">
                  <c:v>4.882191780821918</c:v>
                </c:pt>
                <c:pt idx="527">
                  <c:v>4.8849315068493153</c:v>
                </c:pt>
                <c:pt idx="528">
                  <c:v>4.8876712328767127</c:v>
                </c:pt>
                <c:pt idx="529">
                  <c:v>4.8904109589041092</c:v>
                </c:pt>
                <c:pt idx="530">
                  <c:v>4.8931506849315065</c:v>
                </c:pt>
                <c:pt idx="531">
                  <c:v>4.8958904109589039</c:v>
                </c:pt>
                <c:pt idx="532">
                  <c:v>4.8986301369863012</c:v>
                </c:pt>
                <c:pt idx="533">
                  <c:v>4.9013698630136986</c:v>
                </c:pt>
                <c:pt idx="534">
                  <c:v>4.904109589041096</c:v>
                </c:pt>
                <c:pt idx="535">
                  <c:v>4.9068493150684933</c:v>
                </c:pt>
                <c:pt idx="536">
                  <c:v>4.9095890410958907</c:v>
                </c:pt>
                <c:pt idx="537">
                  <c:v>4.912328767123288</c:v>
                </c:pt>
                <c:pt idx="538">
                  <c:v>4.9150684931506845</c:v>
                </c:pt>
                <c:pt idx="539">
                  <c:v>4.9152837579074795</c:v>
                </c:pt>
                <c:pt idx="540">
                  <c:v>4.9205479452054792</c:v>
                </c:pt>
                <c:pt idx="541">
                  <c:v>4.9260273972602739</c:v>
                </c:pt>
                <c:pt idx="542">
                  <c:v>4.9315068493150687</c:v>
                </c:pt>
                <c:pt idx="543">
                  <c:v>4.9369863013698634</c:v>
                </c:pt>
                <c:pt idx="544">
                  <c:v>4.9397260273972599</c:v>
                </c:pt>
                <c:pt idx="545">
                  <c:v>4.9424657534246572</c:v>
                </c:pt>
                <c:pt idx="546">
                  <c:v>4.9452054794520546</c:v>
                </c:pt>
                <c:pt idx="547">
                  <c:v>4.9479452054794519</c:v>
                </c:pt>
                <c:pt idx="548">
                  <c:v>4.9506849315068493</c:v>
                </c:pt>
                <c:pt idx="549">
                  <c:v>4.9534246575342467</c:v>
                </c:pt>
                <c:pt idx="550">
                  <c:v>4.956164383561644</c:v>
                </c:pt>
                <c:pt idx="551">
                  <c:v>4.9589041095890414</c:v>
                </c:pt>
                <c:pt idx="552">
                  <c:v>4.9616438356164387</c:v>
                </c:pt>
                <c:pt idx="553">
                  <c:v>4.9643835616438352</c:v>
                </c:pt>
                <c:pt idx="554">
                  <c:v>4.9671232876712326</c:v>
                </c:pt>
                <c:pt idx="555">
                  <c:v>4.9698630136986299</c:v>
                </c:pt>
                <c:pt idx="556">
                  <c:v>4.9726027397260273</c:v>
                </c:pt>
                <c:pt idx="557">
                  <c:v>4.9753424657534246</c:v>
                </c:pt>
                <c:pt idx="558">
                  <c:v>4.978082191780822</c:v>
                </c:pt>
                <c:pt idx="559">
                  <c:v>4.9808219178082194</c:v>
                </c:pt>
                <c:pt idx="560">
                  <c:v>4.9835616438356167</c:v>
                </c:pt>
                <c:pt idx="561">
                  <c:v>4.9863013698630141</c:v>
                </c:pt>
                <c:pt idx="562">
                  <c:v>4.9890410958904106</c:v>
                </c:pt>
                <c:pt idx="563">
                  <c:v>4.9917808219178079</c:v>
                </c:pt>
                <c:pt idx="564">
                  <c:v>4.9945205479452053</c:v>
                </c:pt>
                <c:pt idx="565">
                  <c:v>4.9972602739726026</c:v>
                </c:pt>
                <c:pt idx="566">
                  <c:v>5</c:v>
                </c:pt>
              </c:numCache>
            </c:numRef>
          </c:xVal>
          <c:yVal>
            <c:numRef>
              <c:f>SVD!$D$4:$D$1830</c:f>
              <c:numCache>
                <c:formatCode>General</c:formatCode>
                <c:ptCount val="1827"/>
                <c:pt idx="1">
                  <c:v>0</c:v>
                </c:pt>
                <c:pt idx="2">
                  <c:v>0</c:v>
                </c:pt>
                <c:pt idx="3">
                  <c:v>0</c:v>
                </c:pt>
                <c:pt idx="4">
                  <c:v>0</c:v>
                </c:pt>
                <c:pt idx="5">
                  <c:v>0</c:v>
                </c:pt>
                <c:pt idx="6">
                  <c:v>0</c:v>
                </c:pt>
                <c:pt idx="7">
                  <c:v>2.4042742653606398E-3</c:v>
                </c:pt>
                <c:pt idx="8">
                  <c:v>2.4042742653606398E-3</c:v>
                </c:pt>
                <c:pt idx="9">
                  <c:v>2.4042742653606398E-3</c:v>
                </c:pt>
                <c:pt idx="10">
                  <c:v>3.56499388641117E-3</c:v>
                </c:pt>
                <c:pt idx="11">
                  <c:v>3.56499388641117E-3</c:v>
                </c:pt>
                <c:pt idx="12">
                  <c:v>3.56499388641117E-3</c:v>
                </c:pt>
                <c:pt idx="13">
                  <c:v>3.56499388641117E-3</c:v>
                </c:pt>
                <c:pt idx="14">
                  <c:v>3.56499388641117E-3</c:v>
                </c:pt>
                <c:pt idx="15">
                  <c:v>3.56499388641117E-3</c:v>
                </c:pt>
                <c:pt idx="16">
                  <c:v>3.56499388641117E-3</c:v>
                </c:pt>
                <c:pt idx="17">
                  <c:v>3.56499388641117E-3</c:v>
                </c:pt>
                <c:pt idx="18">
                  <c:v>3.56499388641117E-3</c:v>
                </c:pt>
                <c:pt idx="19">
                  <c:v>3.56499388641117E-3</c:v>
                </c:pt>
                <c:pt idx="20">
                  <c:v>3.56499388641117E-3</c:v>
                </c:pt>
                <c:pt idx="21">
                  <c:v>3.56499388641117E-3</c:v>
                </c:pt>
                <c:pt idx="22">
                  <c:v>3.56499388641117E-3</c:v>
                </c:pt>
                <c:pt idx="23">
                  <c:v>3.56499388641117E-3</c:v>
                </c:pt>
                <c:pt idx="24">
                  <c:v>3.56499388641117E-3</c:v>
                </c:pt>
                <c:pt idx="25">
                  <c:v>3.56499388641117E-3</c:v>
                </c:pt>
                <c:pt idx="26">
                  <c:v>3.56499388641117E-3</c:v>
                </c:pt>
                <c:pt idx="27">
                  <c:v>3.56499388641117E-3</c:v>
                </c:pt>
                <c:pt idx="28">
                  <c:v>3.56499388641117E-3</c:v>
                </c:pt>
                <c:pt idx="29">
                  <c:v>3.56499388641117E-3</c:v>
                </c:pt>
                <c:pt idx="30">
                  <c:v>3.56499388641117E-3</c:v>
                </c:pt>
                <c:pt idx="31">
                  <c:v>3.56499388641117E-3</c:v>
                </c:pt>
                <c:pt idx="32">
                  <c:v>3.56499388641117E-3</c:v>
                </c:pt>
                <c:pt idx="33">
                  <c:v>3.56499388641117E-3</c:v>
                </c:pt>
                <c:pt idx="34">
                  <c:v>3.56499388641117E-3</c:v>
                </c:pt>
                <c:pt idx="35">
                  <c:v>3.56499388641117E-3</c:v>
                </c:pt>
                <c:pt idx="36">
                  <c:v>3.56499388641117E-3</c:v>
                </c:pt>
                <c:pt idx="37">
                  <c:v>3.56499388641117E-3</c:v>
                </c:pt>
                <c:pt idx="38">
                  <c:v>3.56499388641117E-3</c:v>
                </c:pt>
                <c:pt idx="39">
                  <c:v>3.56499388641117E-3</c:v>
                </c:pt>
                <c:pt idx="40">
                  <c:v>3.56499388641117E-3</c:v>
                </c:pt>
                <c:pt idx="41">
                  <c:v>3.56499388641117E-3</c:v>
                </c:pt>
                <c:pt idx="42">
                  <c:v>3.56499388641117E-3</c:v>
                </c:pt>
                <c:pt idx="43">
                  <c:v>3.56499388641117E-3</c:v>
                </c:pt>
                <c:pt idx="44">
                  <c:v>3.56499388641117E-3</c:v>
                </c:pt>
                <c:pt idx="45">
                  <c:v>3.56499388641117E-3</c:v>
                </c:pt>
                <c:pt idx="46">
                  <c:v>3.56499388641117E-3</c:v>
                </c:pt>
                <c:pt idx="47">
                  <c:v>3.56499388641117E-3</c:v>
                </c:pt>
                <c:pt idx="48">
                  <c:v>3.56499388641117E-3</c:v>
                </c:pt>
                <c:pt idx="49">
                  <c:v>3.56499388641117E-3</c:v>
                </c:pt>
                <c:pt idx="50">
                  <c:v>3.56499388641117E-3</c:v>
                </c:pt>
                <c:pt idx="51">
                  <c:v>3.56499388641117E-3</c:v>
                </c:pt>
                <c:pt idx="52">
                  <c:v>3.56499388641117E-3</c:v>
                </c:pt>
                <c:pt idx="53">
                  <c:v>3.56499388641117E-3</c:v>
                </c:pt>
                <c:pt idx="54">
                  <c:v>3.56499388641117E-3</c:v>
                </c:pt>
                <c:pt idx="55">
                  <c:v>3.56499388641117E-3</c:v>
                </c:pt>
                <c:pt idx="56">
                  <c:v>3.56499388641117E-3</c:v>
                </c:pt>
                <c:pt idx="57">
                  <c:v>3.56499388641117E-3</c:v>
                </c:pt>
                <c:pt idx="58">
                  <c:v>3.56499388641117E-3</c:v>
                </c:pt>
                <c:pt idx="59">
                  <c:v>3.56499388641117E-3</c:v>
                </c:pt>
                <c:pt idx="60">
                  <c:v>3.56499388641117E-3</c:v>
                </c:pt>
                <c:pt idx="61">
                  <c:v>3.56499388641117E-3</c:v>
                </c:pt>
                <c:pt idx="62">
                  <c:v>3.56499388641117E-3</c:v>
                </c:pt>
                <c:pt idx="63">
                  <c:v>3.56499388641117E-3</c:v>
                </c:pt>
                <c:pt idx="64">
                  <c:v>3.56499388641117E-3</c:v>
                </c:pt>
                <c:pt idx="65">
                  <c:v>3.56499388641117E-3</c:v>
                </c:pt>
                <c:pt idx="66">
                  <c:v>3.56499388641117E-3</c:v>
                </c:pt>
                <c:pt idx="67">
                  <c:v>3.56499388641117E-3</c:v>
                </c:pt>
                <c:pt idx="68">
                  <c:v>3.56499388641117E-3</c:v>
                </c:pt>
                <c:pt idx="69">
                  <c:v>3.56499388641117E-3</c:v>
                </c:pt>
                <c:pt idx="70">
                  <c:v>3.56499388641117E-3</c:v>
                </c:pt>
                <c:pt idx="71">
                  <c:v>3.56499388641117E-3</c:v>
                </c:pt>
                <c:pt idx="72">
                  <c:v>3.56499388641117E-3</c:v>
                </c:pt>
                <c:pt idx="73">
                  <c:v>3.56499388641117E-3</c:v>
                </c:pt>
                <c:pt idx="74">
                  <c:v>3.56499388641117E-3</c:v>
                </c:pt>
                <c:pt idx="75">
                  <c:v>3.56499388641117E-3</c:v>
                </c:pt>
                <c:pt idx="76">
                  <c:v>3.56499388641117E-3</c:v>
                </c:pt>
                <c:pt idx="77">
                  <c:v>3.56499388641117E-3</c:v>
                </c:pt>
                <c:pt idx="78">
                  <c:v>3.56499388641117E-3</c:v>
                </c:pt>
                <c:pt idx="79">
                  <c:v>3.56499388641117E-3</c:v>
                </c:pt>
                <c:pt idx="80">
                  <c:v>3.56499388641117E-3</c:v>
                </c:pt>
                <c:pt idx="81">
                  <c:v>3.56499388641117E-3</c:v>
                </c:pt>
                <c:pt idx="82">
                  <c:v>3.56499388641117E-3</c:v>
                </c:pt>
                <c:pt idx="83">
                  <c:v>3.56499388641117E-3</c:v>
                </c:pt>
                <c:pt idx="84">
                  <c:v>3.56499388641117E-3</c:v>
                </c:pt>
                <c:pt idx="85">
                  <c:v>3.56499388641117E-3</c:v>
                </c:pt>
                <c:pt idx="86">
                  <c:v>3.56499388641117E-3</c:v>
                </c:pt>
                <c:pt idx="87">
                  <c:v>3.56499388641117E-3</c:v>
                </c:pt>
                <c:pt idx="88">
                  <c:v>3.56499388641117E-3</c:v>
                </c:pt>
                <c:pt idx="89">
                  <c:v>3.56499388641117E-3</c:v>
                </c:pt>
                <c:pt idx="90">
                  <c:v>3.56499388641117E-3</c:v>
                </c:pt>
                <c:pt idx="91">
                  <c:v>3.56499388641117E-3</c:v>
                </c:pt>
                <c:pt idx="92">
                  <c:v>3.56499388641117E-3</c:v>
                </c:pt>
                <c:pt idx="93">
                  <c:v>3.56499388641117E-3</c:v>
                </c:pt>
                <c:pt idx="94">
                  <c:v>3.56499388641117E-3</c:v>
                </c:pt>
                <c:pt idx="95">
                  <c:v>3.56499388641117E-3</c:v>
                </c:pt>
                <c:pt idx="96">
                  <c:v>3.56499388641117E-3</c:v>
                </c:pt>
                <c:pt idx="97">
                  <c:v>3.56499388641117E-3</c:v>
                </c:pt>
                <c:pt idx="98">
                  <c:v>3.56499388641117E-3</c:v>
                </c:pt>
                <c:pt idx="99">
                  <c:v>3.56499388641117E-3</c:v>
                </c:pt>
                <c:pt idx="100">
                  <c:v>3.56499388641117E-3</c:v>
                </c:pt>
                <c:pt idx="101">
                  <c:v>3.56499388641117E-3</c:v>
                </c:pt>
                <c:pt idx="102">
                  <c:v>3.56499388641117E-3</c:v>
                </c:pt>
                <c:pt idx="103">
                  <c:v>3.56499388641117E-3</c:v>
                </c:pt>
                <c:pt idx="104">
                  <c:v>3.56499388641117E-3</c:v>
                </c:pt>
                <c:pt idx="105">
                  <c:v>3.56499388641117E-3</c:v>
                </c:pt>
                <c:pt idx="106">
                  <c:v>3.56499388641117E-3</c:v>
                </c:pt>
                <c:pt idx="107">
                  <c:v>3.56499388641117E-3</c:v>
                </c:pt>
                <c:pt idx="108">
                  <c:v>3.56499388641117E-3</c:v>
                </c:pt>
                <c:pt idx="109">
                  <c:v>3.56499388641117E-3</c:v>
                </c:pt>
                <c:pt idx="110">
                  <c:v>3.56499388641117E-3</c:v>
                </c:pt>
                <c:pt idx="111">
                  <c:v>3.56499388641117E-3</c:v>
                </c:pt>
                <c:pt idx="112">
                  <c:v>3.56499388641117E-3</c:v>
                </c:pt>
                <c:pt idx="113">
                  <c:v>3.56499388641117E-3</c:v>
                </c:pt>
                <c:pt idx="114">
                  <c:v>3.56499388641117E-3</c:v>
                </c:pt>
                <c:pt idx="115">
                  <c:v>3.56499388641117E-3</c:v>
                </c:pt>
                <c:pt idx="116">
                  <c:v>3.56499388641117E-3</c:v>
                </c:pt>
                <c:pt idx="117">
                  <c:v>3.56499388641117E-3</c:v>
                </c:pt>
                <c:pt idx="118">
                  <c:v>3.56499388641117E-3</c:v>
                </c:pt>
                <c:pt idx="119">
                  <c:v>3.56499388641117E-3</c:v>
                </c:pt>
                <c:pt idx="120">
                  <c:v>3.56499388641117E-3</c:v>
                </c:pt>
                <c:pt idx="121">
                  <c:v>3.56499388641117E-3</c:v>
                </c:pt>
                <c:pt idx="122">
                  <c:v>3.56499388641117E-3</c:v>
                </c:pt>
                <c:pt idx="123">
                  <c:v>3.56499388641117E-3</c:v>
                </c:pt>
                <c:pt idx="124">
                  <c:v>3.56499388641117E-3</c:v>
                </c:pt>
                <c:pt idx="125">
                  <c:v>3.56499388641117E-3</c:v>
                </c:pt>
                <c:pt idx="126">
                  <c:v>3.56499388641117E-3</c:v>
                </c:pt>
                <c:pt idx="127">
                  <c:v>3.56499388641117E-3</c:v>
                </c:pt>
                <c:pt idx="128">
                  <c:v>3.56499388641117E-3</c:v>
                </c:pt>
                <c:pt idx="129">
                  <c:v>3.56499388641117E-3</c:v>
                </c:pt>
                <c:pt idx="130">
                  <c:v>3.56499388641117E-3</c:v>
                </c:pt>
                <c:pt idx="131">
                  <c:v>3.56499388641117E-3</c:v>
                </c:pt>
                <c:pt idx="132">
                  <c:v>3.56499388641117E-3</c:v>
                </c:pt>
                <c:pt idx="133">
                  <c:v>3.56499388641117E-3</c:v>
                </c:pt>
                <c:pt idx="134">
                  <c:v>3.56499388641117E-3</c:v>
                </c:pt>
                <c:pt idx="135">
                  <c:v>3.56499388641117E-3</c:v>
                </c:pt>
                <c:pt idx="136">
                  <c:v>3.56499388641117E-3</c:v>
                </c:pt>
                <c:pt idx="137">
                  <c:v>3.56499388641117E-3</c:v>
                </c:pt>
                <c:pt idx="138">
                  <c:v>3.56499388641117E-3</c:v>
                </c:pt>
                <c:pt idx="139">
                  <c:v>3.56499388641117E-3</c:v>
                </c:pt>
                <c:pt idx="140">
                  <c:v>3.56499388641117E-3</c:v>
                </c:pt>
                <c:pt idx="141">
                  <c:v>3.56499388641117E-3</c:v>
                </c:pt>
                <c:pt idx="142">
                  <c:v>3.56499388641117E-3</c:v>
                </c:pt>
                <c:pt idx="143">
                  <c:v>3.56499388641117E-3</c:v>
                </c:pt>
                <c:pt idx="144">
                  <c:v>3.56499388641117E-3</c:v>
                </c:pt>
                <c:pt idx="145">
                  <c:v>3.56499388641117E-3</c:v>
                </c:pt>
                <c:pt idx="146">
                  <c:v>3.56499388641117E-3</c:v>
                </c:pt>
                <c:pt idx="147">
                  <c:v>3.56499388641117E-3</c:v>
                </c:pt>
                <c:pt idx="148">
                  <c:v>3.56499388641117E-3</c:v>
                </c:pt>
                <c:pt idx="149">
                  <c:v>3.56499388641117E-3</c:v>
                </c:pt>
                <c:pt idx="150">
                  <c:v>3.56499388641117E-3</c:v>
                </c:pt>
                <c:pt idx="151">
                  <c:v>3.56499388641117E-3</c:v>
                </c:pt>
                <c:pt idx="152">
                  <c:v>3.56499388641117E-3</c:v>
                </c:pt>
                <c:pt idx="153">
                  <c:v>3.56499388641117E-3</c:v>
                </c:pt>
                <c:pt idx="154">
                  <c:v>3.56499388641117E-3</c:v>
                </c:pt>
                <c:pt idx="155">
                  <c:v>3.56499388641117E-3</c:v>
                </c:pt>
                <c:pt idx="156">
                  <c:v>3.56499388641117E-3</c:v>
                </c:pt>
                <c:pt idx="157">
                  <c:v>3.56499388641117E-3</c:v>
                </c:pt>
                <c:pt idx="158">
                  <c:v>3.56499388641117E-3</c:v>
                </c:pt>
                <c:pt idx="159">
                  <c:v>3.56499388641117E-3</c:v>
                </c:pt>
                <c:pt idx="160">
                  <c:v>3.56499388641117E-3</c:v>
                </c:pt>
                <c:pt idx="161">
                  <c:v>3.56499388641117E-3</c:v>
                </c:pt>
                <c:pt idx="162">
                  <c:v>3.56499388641117E-3</c:v>
                </c:pt>
                <c:pt idx="163">
                  <c:v>3.56499388641117E-3</c:v>
                </c:pt>
                <c:pt idx="164">
                  <c:v>3.56499388641117E-3</c:v>
                </c:pt>
                <c:pt idx="165">
                  <c:v>3.56499388641117E-3</c:v>
                </c:pt>
                <c:pt idx="166">
                  <c:v>3.56499388641117E-3</c:v>
                </c:pt>
                <c:pt idx="167">
                  <c:v>3.56499388641117E-3</c:v>
                </c:pt>
                <c:pt idx="168">
                  <c:v>3.56499388641117E-3</c:v>
                </c:pt>
                <c:pt idx="169">
                  <c:v>3.56499388641117E-3</c:v>
                </c:pt>
                <c:pt idx="170">
                  <c:v>3.56499388641117E-3</c:v>
                </c:pt>
                <c:pt idx="171">
                  <c:v>3.56499388641117E-3</c:v>
                </c:pt>
                <c:pt idx="172">
                  <c:v>3.56499388641117E-3</c:v>
                </c:pt>
                <c:pt idx="173">
                  <c:v>3.56499388641117E-3</c:v>
                </c:pt>
                <c:pt idx="174">
                  <c:v>3.56499388641117E-3</c:v>
                </c:pt>
                <c:pt idx="175">
                  <c:v>3.56499388641117E-3</c:v>
                </c:pt>
                <c:pt idx="176">
                  <c:v>3.56499388641117E-3</c:v>
                </c:pt>
                <c:pt idx="177">
                  <c:v>3.56499388641117E-3</c:v>
                </c:pt>
                <c:pt idx="178">
                  <c:v>3.56499388641117E-3</c:v>
                </c:pt>
                <c:pt idx="179">
                  <c:v>3.56499388641117E-3</c:v>
                </c:pt>
                <c:pt idx="180">
                  <c:v>3.56499388641117E-3</c:v>
                </c:pt>
                <c:pt idx="181">
                  <c:v>3.56499388641117E-3</c:v>
                </c:pt>
                <c:pt idx="182">
                  <c:v>3.56499388641117E-3</c:v>
                </c:pt>
                <c:pt idx="183">
                  <c:v>3.56499388641117E-3</c:v>
                </c:pt>
                <c:pt idx="184">
                  <c:v>3.56499388641117E-3</c:v>
                </c:pt>
                <c:pt idx="185">
                  <c:v>3.56499388641117E-3</c:v>
                </c:pt>
                <c:pt idx="186">
                  <c:v>3.56499388641117E-3</c:v>
                </c:pt>
                <c:pt idx="187">
                  <c:v>3.56499388641117E-3</c:v>
                </c:pt>
                <c:pt idx="188">
                  <c:v>3.56499388641117E-3</c:v>
                </c:pt>
                <c:pt idx="189">
                  <c:v>3.56499388641117E-3</c:v>
                </c:pt>
                <c:pt idx="190">
                  <c:v>3.56499388641117E-3</c:v>
                </c:pt>
                <c:pt idx="191">
                  <c:v>3.56499388641117E-3</c:v>
                </c:pt>
                <c:pt idx="192">
                  <c:v>3.56499388641117E-3</c:v>
                </c:pt>
                <c:pt idx="193">
                  <c:v>3.56499388641117E-3</c:v>
                </c:pt>
                <c:pt idx="194">
                  <c:v>3.56499388641117E-3</c:v>
                </c:pt>
                <c:pt idx="195">
                  <c:v>5.1365380640943804E-3</c:v>
                </c:pt>
                <c:pt idx="196">
                  <c:v>5.1365380640943804E-3</c:v>
                </c:pt>
                <c:pt idx="197">
                  <c:v>5.1365380640943804E-3</c:v>
                </c:pt>
                <c:pt idx="198">
                  <c:v>5.1365380640943804E-3</c:v>
                </c:pt>
                <c:pt idx="199">
                  <c:v>5.1365380640943804E-3</c:v>
                </c:pt>
                <c:pt idx="200">
                  <c:v>5.1365380640943804E-3</c:v>
                </c:pt>
                <c:pt idx="201">
                  <c:v>5.1365380640943804E-3</c:v>
                </c:pt>
                <c:pt idx="202">
                  <c:v>5.1365380640943804E-3</c:v>
                </c:pt>
                <c:pt idx="203">
                  <c:v>5.1365380640943804E-3</c:v>
                </c:pt>
                <c:pt idx="204">
                  <c:v>5.1365380640943804E-3</c:v>
                </c:pt>
                <c:pt idx="205">
                  <c:v>5.1365380640943804E-3</c:v>
                </c:pt>
                <c:pt idx="206">
                  <c:v>5.1365380640943804E-3</c:v>
                </c:pt>
                <c:pt idx="207">
                  <c:v>5.1365380640943804E-3</c:v>
                </c:pt>
                <c:pt idx="208">
                  <c:v>5.1365380640943804E-3</c:v>
                </c:pt>
                <c:pt idx="209">
                  <c:v>5.1365380640943804E-3</c:v>
                </c:pt>
                <c:pt idx="210">
                  <c:v>5.1365380640943804E-3</c:v>
                </c:pt>
                <c:pt idx="211">
                  <c:v>6.5131808639681396E-3</c:v>
                </c:pt>
                <c:pt idx="212">
                  <c:v>6.5131808639681396E-3</c:v>
                </c:pt>
                <c:pt idx="213">
                  <c:v>6.5131808639681396E-3</c:v>
                </c:pt>
                <c:pt idx="214">
                  <c:v>6.5131808639681396E-3</c:v>
                </c:pt>
                <c:pt idx="215">
                  <c:v>6.5131808639681396E-3</c:v>
                </c:pt>
                <c:pt idx="216">
                  <c:v>6.5131808639681396E-3</c:v>
                </c:pt>
                <c:pt idx="217">
                  <c:v>6.5131808639681396E-3</c:v>
                </c:pt>
                <c:pt idx="218">
                  <c:v>6.5131808639681396E-3</c:v>
                </c:pt>
                <c:pt idx="219">
                  <c:v>6.5131808639681396E-3</c:v>
                </c:pt>
                <c:pt idx="220">
                  <c:v>6.5131808639681396E-3</c:v>
                </c:pt>
                <c:pt idx="221">
                  <c:v>6.5131808639681396E-3</c:v>
                </c:pt>
                <c:pt idx="222">
                  <c:v>6.5131808639681396E-3</c:v>
                </c:pt>
                <c:pt idx="223">
                  <c:v>6.5131808639681396E-3</c:v>
                </c:pt>
                <c:pt idx="224">
                  <c:v>6.5131808639681396E-3</c:v>
                </c:pt>
                <c:pt idx="225">
                  <c:v>6.5131808639681396E-3</c:v>
                </c:pt>
                <c:pt idx="226">
                  <c:v>6.5131808639681396E-3</c:v>
                </c:pt>
                <c:pt idx="227">
                  <c:v>6.5131808639681396E-3</c:v>
                </c:pt>
                <c:pt idx="228">
                  <c:v>6.5131808639681396E-3</c:v>
                </c:pt>
                <c:pt idx="229">
                  <c:v>6.5131808639681396E-3</c:v>
                </c:pt>
                <c:pt idx="230">
                  <c:v>6.5131808639681396E-3</c:v>
                </c:pt>
                <c:pt idx="231">
                  <c:v>6.5131808639681396E-3</c:v>
                </c:pt>
                <c:pt idx="232">
                  <c:v>6.5131808639681396E-3</c:v>
                </c:pt>
                <c:pt idx="233">
                  <c:v>6.5131808639681396E-3</c:v>
                </c:pt>
                <c:pt idx="234">
                  <c:v>6.5131808639681396E-3</c:v>
                </c:pt>
                <c:pt idx="235">
                  <c:v>6.5131808639681396E-3</c:v>
                </c:pt>
                <c:pt idx="236">
                  <c:v>6.5131808639681396E-3</c:v>
                </c:pt>
                <c:pt idx="237">
                  <c:v>6.5131808639681396E-3</c:v>
                </c:pt>
                <c:pt idx="238">
                  <c:v>6.5131808639681396E-3</c:v>
                </c:pt>
                <c:pt idx="239">
                  <c:v>6.5131808639681396E-3</c:v>
                </c:pt>
                <c:pt idx="240">
                  <c:v>6.5131808639681396E-3</c:v>
                </c:pt>
                <c:pt idx="241">
                  <c:v>6.5131808639681396E-3</c:v>
                </c:pt>
                <c:pt idx="242">
                  <c:v>6.5131808639681396E-3</c:v>
                </c:pt>
                <c:pt idx="243">
                  <c:v>6.5131808639681396E-3</c:v>
                </c:pt>
                <c:pt idx="244">
                  <c:v>6.5131808639681396E-3</c:v>
                </c:pt>
                <c:pt idx="245">
                  <c:v>6.5131808639681396E-3</c:v>
                </c:pt>
                <c:pt idx="246">
                  <c:v>6.5131808639681396E-3</c:v>
                </c:pt>
                <c:pt idx="247">
                  <c:v>6.5131808639681396E-3</c:v>
                </c:pt>
                <c:pt idx="248">
                  <c:v>6.5131808639681396E-3</c:v>
                </c:pt>
                <c:pt idx="249">
                  <c:v>6.5131808639681396E-3</c:v>
                </c:pt>
                <c:pt idx="250">
                  <c:v>6.5131808639681396E-3</c:v>
                </c:pt>
                <c:pt idx="251">
                  <c:v>6.5131808639681396E-3</c:v>
                </c:pt>
                <c:pt idx="252">
                  <c:v>6.5131808639681396E-3</c:v>
                </c:pt>
                <c:pt idx="253">
                  <c:v>6.5131808639681396E-3</c:v>
                </c:pt>
                <c:pt idx="254">
                  <c:v>6.5131808639681396E-3</c:v>
                </c:pt>
                <c:pt idx="255">
                  <c:v>6.5131808639681396E-3</c:v>
                </c:pt>
                <c:pt idx="256">
                  <c:v>6.5131808639681396E-3</c:v>
                </c:pt>
                <c:pt idx="257">
                  <c:v>6.5131808639681396E-3</c:v>
                </c:pt>
                <c:pt idx="258">
                  <c:v>6.5131808639681396E-3</c:v>
                </c:pt>
                <c:pt idx="259">
                  <c:v>6.5131808639681396E-3</c:v>
                </c:pt>
                <c:pt idx="260">
                  <c:v>6.5131808639681396E-3</c:v>
                </c:pt>
                <c:pt idx="261">
                  <c:v>6.5131808639681396E-3</c:v>
                </c:pt>
                <c:pt idx="262">
                  <c:v>6.5131808639681396E-3</c:v>
                </c:pt>
                <c:pt idx="263">
                  <c:v>6.5131808639681396E-3</c:v>
                </c:pt>
                <c:pt idx="264">
                  <c:v>6.5131808639681396E-3</c:v>
                </c:pt>
                <c:pt idx="265">
                  <c:v>6.5131808639681396E-3</c:v>
                </c:pt>
                <c:pt idx="266">
                  <c:v>6.5131808639681396E-3</c:v>
                </c:pt>
                <c:pt idx="267">
                  <c:v>6.5131808639681396E-3</c:v>
                </c:pt>
                <c:pt idx="268">
                  <c:v>6.5131808639681396E-3</c:v>
                </c:pt>
                <c:pt idx="269">
                  <c:v>6.5131808639681396E-3</c:v>
                </c:pt>
                <c:pt idx="270">
                  <c:v>6.5131808639681396E-3</c:v>
                </c:pt>
                <c:pt idx="271">
                  <c:v>6.5131808639681396E-3</c:v>
                </c:pt>
                <c:pt idx="272">
                  <c:v>6.5131808639681396E-3</c:v>
                </c:pt>
                <c:pt idx="273">
                  <c:v>6.5131808639681396E-3</c:v>
                </c:pt>
                <c:pt idx="274">
                  <c:v>6.5131808639681396E-3</c:v>
                </c:pt>
                <c:pt idx="275">
                  <c:v>6.5131808639681396E-3</c:v>
                </c:pt>
                <c:pt idx="276">
                  <c:v>6.5131808639681396E-3</c:v>
                </c:pt>
                <c:pt idx="277">
                  <c:v>6.5131808639681396E-3</c:v>
                </c:pt>
                <c:pt idx="278">
                  <c:v>6.5131808639681396E-3</c:v>
                </c:pt>
                <c:pt idx="279">
                  <c:v>6.5131808639681396E-3</c:v>
                </c:pt>
                <c:pt idx="280">
                  <c:v>6.5131808639681396E-3</c:v>
                </c:pt>
                <c:pt idx="281">
                  <c:v>6.5131808639681396E-3</c:v>
                </c:pt>
                <c:pt idx="282">
                  <c:v>6.5131808639681396E-3</c:v>
                </c:pt>
                <c:pt idx="283">
                  <c:v>6.5131808639681396E-3</c:v>
                </c:pt>
                <c:pt idx="284">
                  <c:v>6.5131808639681396E-3</c:v>
                </c:pt>
                <c:pt idx="285">
                  <c:v>6.5131808639681396E-3</c:v>
                </c:pt>
                <c:pt idx="286">
                  <c:v>6.5131808639681396E-3</c:v>
                </c:pt>
                <c:pt idx="287">
                  <c:v>6.5131808639681396E-3</c:v>
                </c:pt>
                <c:pt idx="288">
                  <c:v>6.5131808639681396E-3</c:v>
                </c:pt>
                <c:pt idx="289">
                  <c:v>6.5131808639681396E-3</c:v>
                </c:pt>
                <c:pt idx="290">
                  <c:v>6.5131808639681396E-3</c:v>
                </c:pt>
                <c:pt idx="291">
                  <c:v>6.5131808639681396E-3</c:v>
                </c:pt>
                <c:pt idx="292">
                  <c:v>6.5131808639681396E-3</c:v>
                </c:pt>
                <c:pt idx="293">
                  <c:v>6.5131808639681396E-3</c:v>
                </c:pt>
                <c:pt idx="294">
                  <c:v>6.5131808639681396E-3</c:v>
                </c:pt>
                <c:pt idx="295">
                  <c:v>6.5131808639681396E-3</c:v>
                </c:pt>
                <c:pt idx="296">
                  <c:v>6.5131808639681396E-3</c:v>
                </c:pt>
                <c:pt idx="297">
                  <c:v>6.5131808639681396E-3</c:v>
                </c:pt>
                <c:pt idx="298">
                  <c:v>6.5131808639681396E-3</c:v>
                </c:pt>
                <c:pt idx="299">
                  <c:v>6.5131808639681396E-3</c:v>
                </c:pt>
                <c:pt idx="300">
                  <c:v>6.5131808639681396E-3</c:v>
                </c:pt>
                <c:pt idx="301">
                  <c:v>6.5131808639681396E-3</c:v>
                </c:pt>
                <c:pt idx="302">
                  <c:v>6.5131808639681396E-3</c:v>
                </c:pt>
                <c:pt idx="303">
                  <c:v>6.5131808639681396E-3</c:v>
                </c:pt>
                <c:pt idx="304">
                  <c:v>6.5131808639681396E-3</c:v>
                </c:pt>
                <c:pt idx="305">
                  <c:v>6.5131808639681396E-3</c:v>
                </c:pt>
                <c:pt idx="306">
                  <c:v>6.5131808639681396E-3</c:v>
                </c:pt>
                <c:pt idx="307">
                  <c:v>6.5131808639681396E-3</c:v>
                </c:pt>
                <c:pt idx="308">
                  <c:v>6.5131808639681396E-3</c:v>
                </c:pt>
                <c:pt idx="309">
                  <c:v>6.5131808639681396E-3</c:v>
                </c:pt>
                <c:pt idx="310">
                  <c:v>6.5131808639681396E-3</c:v>
                </c:pt>
                <c:pt idx="311">
                  <c:v>6.5131808639681396E-3</c:v>
                </c:pt>
                <c:pt idx="312">
                  <c:v>6.5131808639681396E-3</c:v>
                </c:pt>
                <c:pt idx="313">
                  <c:v>6.5131808639681396E-3</c:v>
                </c:pt>
                <c:pt idx="314">
                  <c:v>6.5131808639681396E-3</c:v>
                </c:pt>
                <c:pt idx="315">
                  <c:v>6.5131808639681396E-3</c:v>
                </c:pt>
                <c:pt idx="316">
                  <c:v>6.5131808639681396E-3</c:v>
                </c:pt>
                <c:pt idx="317">
                  <c:v>6.5131808639681396E-3</c:v>
                </c:pt>
                <c:pt idx="318">
                  <c:v>6.5131808639681396E-3</c:v>
                </c:pt>
                <c:pt idx="319">
                  <c:v>6.5131808639681396E-3</c:v>
                </c:pt>
                <c:pt idx="320">
                  <c:v>6.5131808639681396E-3</c:v>
                </c:pt>
                <c:pt idx="321">
                  <c:v>6.5131808639681396E-3</c:v>
                </c:pt>
                <c:pt idx="322">
                  <c:v>6.5131808639681396E-3</c:v>
                </c:pt>
                <c:pt idx="323">
                  <c:v>6.5131808639681396E-3</c:v>
                </c:pt>
                <c:pt idx="324">
                  <c:v>6.5131808639681396E-3</c:v>
                </c:pt>
                <c:pt idx="325">
                  <c:v>6.5131808639681396E-3</c:v>
                </c:pt>
                <c:pt idx="326">
                  <c:v>6.5131808639681396E-3</c:v>
                </c:pt>
                <c:pt idx="327">
                  <c:v>6.5131808639681396E-3</c:v>
                </c:pt>
                <c:pt idx="328">
                  <c:v>6.5131808639681396E-3</c:v>
                </c:pt>
                <c:pt idx="329">
                  <c:v>6.5131808639681396E-3</c:v>
                </c:pt>
                <c:pt idx="330">
                  <c:v>6.5131808639681396E-3</c:v>
                </c:pt>
                <c:pt idx="331">
                  <c:v>6.5131808639681396E-3</c:v>
                </c:pt>
                <c:pt idx="332">
                  <c:v>6.5131808639681396E-3</c:v>
                </c:pt>
                <c:pt idx="333">
                  <c:v>6.5131808639681396E-3</c:v>
                </c:pt>
                <c:pt idx="334">
                  <c:v>6.5131808639681396E-3</c:v>
                </c:pt>
                <c:pt idx="335">
                  <c:v>6.5131808639681396E-3</c:v>
                </c:pt>
                <c:pt idx="336">
                  <c:v>6.5131808639681396E-3</c:v>
                </c:pt>
                <c:pt idx="337">
                  <c:v>6.5131808639681396E-3</c:v>
                </c:pt>
                <c:pt idx="338">
                  <c:v>6.5131808639681396E-3</c:v>
                </c:pt>
                <c:pt idx="339">
                  <c:v>6.5131808639681396E-3</c:v>
                </c:pt>
                <c:pt idx="340">
                  <c:v>6.5131808639681396E-3</c:v>
                </c:pt>
                <c:pt idx="341">
                  <c:v>6.5131808639681396E-3</c:v>
                </c:pt>
                <c:pt idx="342">
                  <c:v>6.5131808639681396E-3</c:v>
                </c:pt>
                <c:pt idx="343">
                  <c:v>6.5131808639681396E-3</c:v>
                </c:pt>
                <c:pt idx="344">
                  <c:v>6.5131808639681396E-3</c:v>
                </c:pt>
                <c:pt idx="345">
                  <c:v>6.5131808639681396E-3</c:v>
                </c:pt>
                <c:pt idx="346">
                  <c:v>6.5131808639681396E-3</c:v>
                </c:pt>
                <c:pt idx="347">
                  <c:v>6.5131808639681396E-3</c:v>
                </c:pt>
                <c:pt idx="348">
                  <c:v>6.5131808639681396E-3</c:v>
                </c:pt>
                <c:pt idx="349">
                  <c:v>6.5131808639681396E-3</c:v>
                </c:pt>
                <c:pt idx="350">
                  <c:v>6.5131808639681396E-3</c:v>
                </c:pt>
                <c:pt idx="351">
                  <c:v>6.5131808639681396E-3</c:v>
                </c:pt>
                <c:pt idx="352">
                  <c:v>6.5131808639681396E-3</c:v>
                </c:pt>
                <c:pt idx="353">
                  <c:v>6.5131808639681396E-3</c:v>
                </c:pt>
                <c:pt idx="354">
                  <c:v>6.5131808639681396E-3</c:v>
                </c:pt>
                <c:pt idx="355">
                  <c:v>6.5131808639681396E-3</c:v>
                </c:pt>
                <c:pt idx="356">
                  <c:v>6.5131808639681396E-3</c:v>
                </c:pt>
                <c:pt idx="357">
                  <c:v>6.5131808639681396E-3</c:v>
                </c:pt>
                <c:pt idx="358">
                  <c:v>6.5131808639681396E-3</c:v>
                </c:pt>
                <c:pt idx="359">
                  <c:v>7.0522699124290497E-3</c:v>
                </c:pt>
                <c:pt idx="360">
                  <c:v>7.0522699124290497E-3</c:v>
                </c:pt>
                <c:pt idx="361">
                  <c:v>7.0522699124290497E-3</c:v>
                </c:pt>
                <c:pt idx="362">
                  <c:v>1.5810481325491899E-2</c:v>
                </c:pt>
                <c:pt idx="363">
                  <c:v>1.5810481325491899E-2</c:v>
                </c:pt>
                <c:pt idx="364">
                  <c:v>1.5810481325491899E-2</c:v>
                </c:pt>
                <c:pt idx="365">
                  <c:v>1.5810481325491899E-2</c:v>
                </c:pt>
                <c:pt idx="366">
                  <c:v>1.5810481325491899E-2</c:v>
                </c:pt>
                <c:pt idx="367">
                  <c:v>1.5810481325491899E-2</c:v>
                </c:pt>
                <c:pt idx="368">
                  <c:v>1.5810481325491899E-2</c:v>
                </c:pt>
                <c:pt idx="369">
                  <c:v>1.5810481325491899E-2</c:v>
                </c:pt>
                <c:pt idx="370">
                  <c:v>1.5810481325491899E-2</c:v>
                </c:pt>
                <c:pt idx="371">
                  <c:v>1.5810481325491899E-2</c:v>
                </c:pt>
                <c:pt idx="372">
                  <c:v>1.6030575565552801E-2</c:v>
                </c:pt>
                <c:pt idx="373">
                  <c:v>1.6030575565552801E-2</c:v>
                </c:pt>
                <c:pt idx="374">
                  <c:v>1.69135155426005E-2</c:v>
                </c:pt>
                <c:pt idx="375">
                  <c:v>1.69135155426005E-2</c:v>
                </c:pt>
                <c:pt idx="376">
                  <c:v>1.85715154119084E-2</c:v>
                </c:pt>
                <c:pt idx="377">
                  <c:v>1.85715154119084E-2</c:v>
                </c:pt>
                <c:pt idx="378">
                  <c:v>1.8792585121230901E-2</c:v>
                </c:pt>
                <c:pt idx="379">
                  <c:v>1.8792585121230901E-2</c:v>
                </c:pt>
                <c:pt idx="380">
                  <c:v>1.8792585121230901E-2</c:v>
                </c:pt>
                <c:pt idx="381">
                  <c:v>1.8792585121230901E-2</c:v>
                </c:pt>
                <c:pt idx="382">
                  <c:v>1.8792585121230901E-2</c:v>
                </c:pt>
                <c:pt idx="383">
                  <c:v>1.8792585121230901E-2</c:v>
                </c:pt>
                <c:pt idx="384">
                  <c:v>1.8792585121230901E-2</c:v>
                </c:pt>
                <c:pt idx="385">
                  <c:v>1.8792585121230901E-2</c:v>
                </c:pt>
                <c:pt idx="386">
                  <c:v>1.8792585121230901E-2</c:v>
                </c:pt>
                <c:pt idx="387">
                  <c:v>1.8792585121230901E-2</c:v>
                </c:pt>
                <c:pt idx="388">
                  <c:v>1.8792585121230901E-2</c:v>
                </c:pt>
                <c:pt idx="389">
                  <c:v>1.8792585121230901E-2</c:v>
                </c:pt>
                <c:pt idx="390">
                  <c:v>1.8792585121230901E-2</c:v>
                </c:pt>
                <c:pt idx="391">
                  <c:v>1.8792585121230901E-2</c:v>
                </c:pt>
                <c:pt idx="392">
                  <c:v>1.8792585121230901E-2</c:v>
                </c:pt>
                <c:pt idx="393">
                  <c:v>1.8792585121230901E-2</c:v>
                </c:pt>
                <c:pt idx="394">
                  <c:v>1.8792585121230901E-2</c:v>
                </c:pt>
                <c:pt idx="395">
                  <c:v>1.8792585121230901E-2</c:v>
                </c:pt>
                <c:pt idx="396">
                  <c:v>1.8792585121230901E-2</c:v>
                </c:pt>
                <c:pt idx="397">
                  <c:v>1.8792585121230901E-2</c:v>
                </c:pt>
                <c:pt idx="398">
                  <c:v>1.8792585121230901E-2</c:v>
                </c:pt>
                <c:pt idx="399">
                  <c:v>1.8792585121230901E-2</c:v>
                </c:pt>
                <c:pt idx="400">
                  <c:v>1.8792585121230901E-2</c:v>
                </c:pt>
                <c:pt idx="401">
                  <c:v>1.8792585121230901E-2</c:v>
                </c:pt>
                <c:pt idx="402">
                  <c:v>1.8792585121230901E-2</c:v>
                </c:pt>
                <c:pt idx="403">
                  <c:v>1.8792585121230901E-2</c:v>
                </c:pt>
                <c:pt idx="404">
                  <c:v>1.8792585121230901E-2</c:v>
                </c:pt>
                <c:pt idx="405">
                  <c:v>1.8792585121230901E-2</c:v>
                </c:pt>
                <c:pt idx="406">
                  <c:v>1.8792585121230901E-2</c:v>
                </c:pt>
                <c:pt idx="407">
                  <c:v>1.8792585121230901E-2</c:v>
                </c:pt>
                <c:pt idx="408">
                  <c:v>1.8792585121230901E-2</c:v>
                </c:pt>
                <c:pt idx="409">
                  <c:v>1.8792585121230901E-2</c:v>
                </c:pt>
                <c:pt idx="410">
                  <c:v>1.8792585121230901E-2</c:v>
                </c:pt>
                <c:pt idx="411">
                  <c:v>1.8792585121230901E-2</c:v>
                </c:pt>
                <c:pt idx="412">
                  <c:v>1.8792585121230901E-2</c:v>
                </c:pt>
                <c:pt idx="413">
                  <c:v>1.8792585121230901E-2</c:v>
                </c:pt>
                <c:pt idx="414">
                  <c:v>1.8792585121230901E-2</c:v>
                </c:pt>
                <c:pt idx="415">
                  <c:v>1.8792585121230901E-2</c:v>
                </c:pt>
                <c:pt idx="416">
                  <c:v>1.8792585121230901E-2</c:v>
                </c:pt>
                <c:pt idx="417">
                  <c:v>1.8792585121230901E-2</c:v>
                </c:pt>
                <c:pt idx="418">
                  <c:v>1.8792585121230901E-2</c:v>
                </c:pt>
                <c:pt idx="419">
                  <c:v>1.8792585121230901E-2</c:v>
                </c:pt>
                <c:pt idx="420">
                  <c:v>1.8792585121230901E-2</c:v>
                </c:pt>
                <c:pt idx="421">
                  <c:v>1.8792585121230901E-2</c:v>
                </c:pt>
                <c:pt idx="422">
                  <c:v>1.8792585121230901E-2</c:v>
                </c:pt>
                <c:pt idx="423">
                  <c:v>1.8792585121230901E-2</c:v>
                </c:pt>
                <c:pt idx="424">
                  <c:v>1.8792585121230901E-2</c:v>
                </c:pt>
                <c:pt idx="425">
                  <c:v>1.8792585121230901E-2</c:v>
                </c:pt>
                <c:pt idx="426">
                  <c:v>1.8792585121230901E-2</c:v>
                </c:pt>
                <c:pt idx="427">
                  <c:v>1.8792585121230901E-2</c:v>
                </c:pt>
                <c:pt idx="428">
                  <c:v>1.8792585121230901E-2</c:v>
                </c:pt>
                <c:pt idx="429">
                  <c:v>1.8792585121230901E-2</c:v>
                </c:pt>
                <c:pt idx="430">
                  <c:v>1.8792585121230901E-2</c:v>
                </c:pt>
                <c:pt idx="431">
                  <c:v>1.8792585121230901E-2</c:v>
                </c:pt>
                <c:pt idx="432">
                  <c:v>1.8792585121230901E-2</c:v>
                </c:pt>
                <c:pt idx="433">
                  <c:v>1.8792585121230901E-2</c:v>
                </c:pt>
                <c:pt idx="434">
                  <c:v>1.8792585121230901E-2</c:v>
                </c:pt>
                <c:pt idx="435">
                  <c:v>1.8792585121230901E-2</c:v>
                </c:pt>
                <c:pt idx="436">
                  <c:v>1.8792585121230901E-2</c:v>
                </c:pt>
                <c:pt idx="437">
                  <c:v>1.8792585121230901E-2</c:v>
                </c:pt>
                <c:pt idx="438">
                  <c:v>1.8792585121230901E-2</c:v>
                </c:pt>
                <c:pt idx="439">
                  <c:v>1.8792585121230901E-2</c:v>
                </c:pt>
                <c:pt idx="440">
                  <c:v>1.8792585121230901E-2</c:v>
                </c:pt>
                <c:pt idx="441">
                  <c:v>1.8792585121230901E-2</c:v>
                </c:pt>
                <c:pt idx="442">
                  <c:v>1.8792585121230901E-2</c:v>
                </c:pt>
                <c:pt idx="443">
                  <c:v>1.8792585121230901E-2</c:v>
                </c:pt>
                <c:pt idx="444">
                  <c:v>1.8792585121230901E-2</c:v>
                </c:pt>
                <c:pt idx="445">
                  <c:v>1.8792585121230901E-2</c:v>
                </c:pt>
                <c:pt idx="446">
                  <c:v>1.8792585121230901E-2</c:v>
                </c:pt>
                <c:pt idx="447">
                  <c:v>1.8792585121230901E-2</c:v>
                </c:pt>
                <c:pt idx="448">
                  <c:v>1.8792585121230901E-2</c:v>
                </c:pt>
                <c:pt idx="449">
                  <c:v>1.8792585121230901E-2</c:v>
                </c:pt>
                <c:pt idx="450">
                  <c:v>1.8792585121230901E-2</c:v>
                </c:pt>
                <c:pt idx="451">
                  <c:v>1.8792585121230901E-2</c:v>
                </c:pt>
                <c:pt idx="452">
                  <c:v>1.8792585121230901E-2</c:v>
                </c:pt>
                <c:pt idx="453">
                  <c:v>1.8792585121230901E-2</c:v>
                </c:pt>
                <c:pt idx="454">
                  <c:v>1.9898891602636699E-2</c:v>
                </c:pt>
                <c:pt idx="455">
                  <c:v>1.9898891602636699E-2</c:v>
                </c:pt>
                <c:pt idx="456">
                  <c:v>1.9898891602636699E-2</c:v>
                </c:pt>
                <c:pt idx="457">
                  <c:v>1.9898891602636699E-2</c:v>
                </c:pt>
                <c:pt idx="458">
                  <c:v>1.9898891602636699E-2</c:v>
                </c:pt>
                <c:pt idx="459">
                  <c:v>2.0021845894864599E-2</c:v>
                </c:pt>
                <c:pt idx="460">
                  <c:v>2.0021845894864599E-2</c:v>
                </c:pt>
                <c:pt idx="461">
                  <c:v>2.0021845894864599E-2</c:v>
                </c:pt>
                <c:pt idx="462">
                  <c:v>2.0021845894864599E-2</c:v>
                </c:pt>
                <c:pt idx="463">
                  <c:v>2.0021845894864599E-2</c:v>
                </c:pt>
                <c:pt idx="464">
                  <c:v>2.0021845894864599E-2</c:v>
                </c:pt>
                <c:pt idx="465">
                  <c:v>2.0021845894864599E-2</c:v>
                </c:pt>
                <c:pt idx="466">
                  <c:v>2.0021845894864599E-2</c:v>
                </c:pt>
                <c:pt idx="467">
                  <c:v>2.0021845894864599E-2</c:v>
                </c:pt>
                <c:pt idx="468">
                  <c:v>2.0021845894864599E-2</c:v>
                </c:pt>
                <c:pt idx="469">
                  <c:v>2.0021845894864599E-2</c:v>
                </c:pt>
                <c:pt idx="470">
                  <c:v>2.0021845894864599E-2</c:v>
                </c:pt>
                <c:pt idx="471">
                  <c:v>2.0021845894864599E-2</c:v>
                </c:pt>
                <c:pt idx="472">
                  <c:v>2.0021845894864599E-2</c:v>
                </c:pt>
                <c:pt idx="473">
                  <c:v>2.0021845894864599E-2</c:v>
                </c:pt>
                <c:pt idx="474">
                  <c:v>2.0021845894864599E-2</c:v>
                </c:pt>
                <c:pt idx="475">
                  <c:v>2.0021845894864599E-2</c:v>
                </c:pt>
                <c:pt idx="476">
                  <c:v>2.0021845894864599E-2</c:v>
                </c:pt>
                <c:pt idx="477">
                  <c:v>2.0021845894864599E-2</c:v>
                </c:pt>
                <c:pt idx="478">
                  <c:v>2.0021845894864599E-2</c:v>
                </c:pt>
                <c:pt idx="479">
                  <c:v>2.0021845894864599E-2</c:v>
                </c:pt>
                <c:pt idx="480">
                  <c:v>2.0021845894864599E-2</c:v>
                </c:pt>
                <c:pt idx="481">
                  <c:v>2.0021845894864599E-2</c:v>
                </c:pt>
                <c:pt idx="482">
                  <c:v>2.0021845894864599E-2</c:v>
                </c:pt>
                <c:pt idx="483">
                  <c:v>2.0021845894864599E-2</c:v>
                </c:pt>
                <c:pt idx="484">
                  <c:v>2.0021845894864599E-2</c:v>
                </c:pt>
                <c:pt idx="485">
                  <c:v>2.0021845894864599E-2</c:v>
                </c:pt>
                <c:pt idx="486">
                  <c:v>2.0021845894864599E-2</c:v>
                </c:pt>
                <c:pt idx="487">
                  <c:v>2.0021845894864599E-2</c:v>
                </c:pt>
                <c:pt idx="488">
                  <c:v>2.0021845894864599E-2</c:v>
                </c:pt>
                <c:pt idx="489">
                  <c:v>2.0021845894864599E-2</c:v>
                </c:pt>
                <c:pt idx="490">
                  <c:v>2.0021845894864599E-2</c:v>
                </c:pt>
                <c:pt idx="491">
                  <c:v>2.0021845894864599E-2</c:v>
                </c:pt>
                <c:pt idx="492">
                  <c:v>2.0021845894864599E-2</c:v>
                </c:pt>
                <c:pt idx="493">
                  <c:v>2.0021845894864599E-2</c:v>
                </c:pt>
                <c:pt idx="494">
                  <c:v>2.0021845894864599E-2</c:v>
                </c:pt>
                <c:pt idx="495">
                  <c:v>2.0021845894864599E-2</c:v>
                </c:pt>
                <c:pt idx="496">
                  <c:v>2.0021845894864599E-2</c:v>
                </c:pt>
                <c:pt idx="497">
                  <c:v>2.0021845894864599E-2</c:v>
                </c:pt>
                <c:pt idx="498">
                  <c:v>2.0021845894864599E-2</c:v>
                </c:pt>
                <c:pt idx="499">
                  <c:v>2.0021845894864599E-2</c:v>
                </c:pt>
                <c:pt idx="500">
                  <c:v>2.0021845894864599E-2</c:v>
                </c:pt>
                <c:pt idx="501">
                  <c:v>2.0021845894864599E-2</c:v>
                </c:pt>
                <c:pt idx="502">
                  <c:v>2.0021845894864599E-2</c:v>
                </c:pt>
                <c:pt idx="503">
                  <c:v>2.0021845894864599E-2</c:v>
                </c:pt>
                <c:pt idx="504">
                  <c:v>2.0021845894864599E-2</c:v>
                </c:pt>
                <c:pt idx="505">
                  <c:v>2.0021845894864599E-2</c:v>
                </c:pt>
                <c:pt idx="506">
                  <c:v>2.0021845894864599E-2</c:v>
                </c:pt>
                <c:pt idx="507">
                  <c:v>2.0021845894864599E-2</c:v>
                </c:pt>
                <c:pt idx="508">
                  <c:v>2.0021845894864599E-2</c:v>
                </c:pt>
                <c:pt idx="509">
                  <c:v>2.0021845894864599E-2</c:v>
                </c:pt>
                <c:pt idx="510">
                  <c:v>2.0021845894864599E-2</c:v>
                </c:pt>
                <c:pt idx="511">
                  <c:v>2.0021845894864599E-2</c:v>
                </c:pt>
                <c:pt idx="512">
                  <c:v>2.0021845894864599E-2</c:v>
                </c:pt>
                <c:pt idx="513">
                  <c:v>2.0021845894864599E-2</c:v>
                </c:pt>
                <c:pt idx="514">
                  <c:v>2.0021845894864599E-2</c:v>
                </c:pt>
                <c:pt idx="515">
                  <c:v>2.0021845894864599E-2</c:v>
                </c:pt>
                <c:pt idx="516">
                  <c:v>2.0021845894864599E-2</c:v>
                </c:pt>
                <c:pt idx="517">
                  <c:v>2.0021845894864599E-2</c:v>
                </c:pt>
                <c:pt idx="518">
                  <c:v>2.0021845894864599E-2</c:v>
                </c:pt>
                <c:pt idx="519">
                  <c:v>2.0021845894864599E-2</c:v>
                </c:pt>
                <c:pt idx="520">
                  <c:v>2.0021845894864599E-2</c:v>
                </c:pt>
                <c:pt idx="521">
                  <c:v>2.0021845894864599E-2</c:v>
                </c:pt>
                <c:pt idx="522">
                  <c:v>2.0021845894864599E-2</c:v>
                </c:pt>
                <c:pt idx="523">
                  <c:v>2.0021845894864599E-2</c:v>
                </c:pt>
                <c:pt idx="524">
                  <c:v>2.0021845894864599E-2</c:v>
                </c:pt>
                <c:pt idx="525">
                  <c:v>2.0021845894864599E-2</c:v>
                </c:pt>
                <c:pt idx="526">
                  <c:v>2.0021845894864599E-2</c:v>
                </c:pt>
                <c:pt idx="527">
                  <c:v>2.0021845894864599E-2</c:v>
                </c:pt>
                <c:pt idx="528">
                  <c:v>2.0021845894864599E-2</c:v>
                </c:pt>
                <c:pt idx="529">
                  <c:v>2.0021845894864599E-2</c:v>
                </c:pt>
                <c:pt idx="530">
                  <c:v>2.0021845894864599E-2</c:v>
                </c:pt>
                <c:pt idx="531">
                  <c:v>2.0021845894864599E-2</c:v>
                </c:pt>
                <c:pt idx="532">
                  <c:v>2.0021845894864599E-2</c:v>
                </c:pt>
                <c:pt idx="533">
                  <c:v>2.0021845894864599E-2</c:v>
                </c:pt>
                <c:pt idx="534">
                  <c:v>2.0021845894864599E-2</c:v>
                </c:pt>
                <c:pt idx="535">
                  <c:v>2.0021845894864599E-2</c:v>
                </c:pt>
                <c:pt idx="536">
                  <c:v>2.0021845894864599E-2</c:v>
                </c:pt>
                <c:pt idx="537">
                  <c:v>2.0021845894864599E-2</c:v>
                </c:pt>
                <c:pt idx="538">
                  <c:v>2.0021845894864599E-2</c:v>
                </c:pt>
                <c:pt idx="539">
                  <c:v>2.5656866625762002E-2</c:v>
                </c:pt>
                <c:pt idx="540">
                  <c:v>2.5656866625762002E-2</c:v>
                </c:pt>
                <c:pt idx="541">
                  <c:v>2.5656866625762002E-2</c:v>
                </c:pt>
                <c:pt idx="542">
                  <c:v>2.5656866625762002E-2</c:v>
                </c:pt>
                <c:pt idx="543">
                  <c:v>2.5656866625762002E-2</c:v>
                </c:pt>
                <c:pt idx="544">
                  <c:v>2.5656866625762002E-2</c:v>
                </c:pt>
                <c:pt idx="545">
                  <c:v>2.5656866625762002E-2</c:v>
                </c:pt>
                <c:pt idx="546">
                  <c:v>2.5656866625762002E-2</c:v>
                </c:pt>
                <c:pt idx="547">
                  <c:v>2.5656866625762002E-2</c:v>
                </c:pt>
                <c:pt idx="548">
                  <c:v>2.5656866625762002E-2</c:v>
                </c:pt>
                <c:pt idx="549">
                  <c:v>2.5656866625762002E-2</c:v>
                </c:pt>
                <c:pt idx="550">
                  <c:v>2.5656866625762002E-2</c:v>
                </c:pt>
                <c:pt idx="551">
                  <c:v>2.5656866625762002E-2</c:v>
                </c:pt>
                <c:pt idx="552">
                  <c:v>2.5656866625762002E-2</c:v>
                </c:pt>
                <c:pt idx="553">
                  <c:v>2.5656866625762002E-2</c:v>
                </c:pt>
                <c:pt idx="554">
                  <c:v>2.5656866625762002E-2</c:v>
                </c:pt>
                <c:pt idx="555">
                  <c:v>2.5656866625762002E-2</c:v>
                </c:pt>
                <c:pt idx="556">
                  <c:v>2.5656866625762002E-2</c:v>
                </c:pt>
                <c:pt idx="557">
                  <c:v>2.5656866625762002E-2</c:v>
                </c:pt>
                <c:pt idx="558">
                  <c:v>2.5656866625762002E-2</c:v>
                </c:pt>
                <c:pt idx="559">
                  <c:v>2.5656866625762002E-2</c:v>
                </c:pt>
                <c:pt idx="560">
                  <c:v>2.5656866625762002E-2</c:v>
                </c:pt>
                <c:pt idx="561">
                  <c:v>2.5656866625762002E-2</c:v>
                </c:pt>
                <c:pt idx="562">
                  <c:v>2.5656866625762002E-2</c:v>
                </c:pt>
                <c:pt idx="563">
                  <c:v>2.5656866625762002E-2</c:v>
                </c:pt>
                <c:pt idx="564">
                  <c:v>2.5656866625762002E-2</c:v>
                </c:pt>
                <c:pt idx="565">
                  <c:v>2.5656866625762002E-2</c:v>
                </c:pt>
                <c:pt idx="566" formatCode="0.0000">
                  <c:v>2.5656866625762002E-2</c:v>
                </c:pt>
              </c:numCache>
            </c:numRef>
          </c:yVal>
          <c:smooth val="0"/>
          <c:extLst>
            <c:ext xmlns:c16="http://schemas.microsoft.com/office/drawing/2014/chart" uri="{C3380CC4-5D6E-409C-BE32-E72D297353CC}">
              <c16:uniqueId val="{00000001-2F12-4668-9038-652FDA623011}"/>
            </c:ext>
          </c:extLst>
        </c:ser>
        <c:dLbls>
          <c:showLegendKey val="0"/>
          <c:showVal val="0"/>
          <c:showCatName val="0"/>
          <c:showSerName val="0"/>
          <c:showPercent val="0"/>
          <c:showBubbleSize val="0"/>
        </c:dLbls>
        <c:axId val="618305088"/>
        <c:axId val="618300168"/>
      </c:scatterChart>
      <c:valAx>
        <c:axId val="618305088"/>
        <c:scaling>
          <c:orientation val="minMax"/>
          <c:max val="5"/>
          <c:min val="0"/>
        </c:scaling>
        <c:delete val="0"/>
        <c:axPos val="b"/>
        <c:title>
          <c:tx>
            <c:rich>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r>
                  <a:rPr lang="en-US"/>
                  <a:t>Years Post-procedure</a:t>
                </a:r>
              </a:p>
            </c:rich>
          </c:tx>
          <c:layout>
            <c:manualLayout>
              <c:xMode val="edge"/>
              <c:yMode val="edge"/>
              <c:x val="0.42843393273197417"/>
              <c:y val="0.92601599975772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618300168"/>
        <c:crosses val="autoZero"/>
        <c:crossBetween val="midCat"/>
        <c:majorUnit val="1"/>
      </c:valAx>
      <c:valAx>
        <c:axId val="618300168"/>
        <c:scaling>
          <c:orientation val="minMax"/>
          <c:max val="6.0000000000000012E-2"/>
        </c:scaling>
        <c:delete val="0"/>
        <c:axPos val="l"/>
        <c:title>
          <c:tx>
            <c:rich>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r>
                  <a:rPr lang="en-US"/>
                  <a:t>SVD Cumulative Incidence</a:t>
                </a:r>
              </a:p>
            </c:rich>
          </c:tx>
          <c:layout>
            <c:manualLayout>
              <c:xMode val="edge"/>
              <c:yMode val="edge"/>
              <c:x val="2.0589378522914668E-2"/>
              <c:y val="0.1419498471802104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618305088"/>
        <c:crosses val="autoZero"/>
        <c:crossBetween val="midCat"/>
        <c:majorUnit val="1.0000000000000002E-2"/>
      </c:valAx>
      <c:spPr>
        <a:noFill/>
        <a:ln>
          <a:noFill/>
        </a:ln>
        <a:effectLst/>
      </c:spPr>
    </c:plotArea>
    <c:legend>
      <c:legendPos val="b"/>
      <c:layout>
        <c:manualLayout>
          <c:xMode val="edge"/>
          <c:yMode val="edge"/>
          <c:x val="0.16938703875859507"/>
          <c:y val="7.244160660465826E-2"/>
          <c:w val="0.35010017951790678"/>
          <c:h val="0.2170903357518253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1734221121915"/>
          <c:y val="2.8192174021481591E-2"/>
          <c:w val="0.86377007524605465"/>
          <c:h val="0.78122245510678068"/>
        </c:manualLayout>
      </c:layout>
      <c:scatterChart>
        <c:scatterStyle val="lineMarker"/>
        <c:varyColors val="0"/>
        <c:ser>
          <c:idx val="1"/>
          <c:order val="0"/>
          <c:tx>
            <c:strRef>
              <c:f>'SVD small'!$E$3</c:f>
              <c:strCache>
                <c:ptCount val="1"/>
                <c:pt idx="0">
                  <c:v>Surgery RCT (N=218)</c:v>
                </c:pt>
              </c:strCache>
            </c:strRef>
          </c:tx>
          <c:spPr>
            <a:ln w="38100" cap="rnd">
              <a:solidFill>
                <a:srgbClr val="FFC000"/>
              </a:solidFill>
              <a:round/>
            </a:ln>
            <a:effectLst/>
          </c:spPr>
          <c:marker>
            <c:symbol val="none"/>
          </c:marker>
          <c:xVal>
            <c:numRef>
              <c:f>'SVD small'!$C$5:$C$1831</c:f>
              <c:numCache>
                <c:formatCode>General</c:formatCode>
                <c:ptCount val="1827"/>
                <c:pt idx="0">
                  <c:v>0</c:v>
                </c:pt>
                <c:pt idx="1">
                  <c:v>0.25035631958242138</c:v>
                </c:pt>
                <c:pt idx="2">
                  <c:v>0.26301369863013696</c:v>
                </c:pt>
                <c:pt idx="3">
                  <c:v>0.47960051585958358</c:v>
                </c:pt>
                <c:pt idx="4">
                  <c:v>0.49863013698630138</c:v>
                </c:pt>
                <c:pt idx="5">
                  <c:v>0.51506849315068493</c:v>
                </c:pt>
                <c:pt idx="6">
                  <c:v>0.53972602739726028</c:v>
                </c:pt>
                <c:pt idx="7">
                  <c:v>0.56986301369863013</c:v>
                </c:pt>
                <c:pt idx="8">
                  <c:v>0.62739726027397258</c:v>
                </c:pt>
                <c:pt idx="9">
                  <c:v>0.65753424657534243</c:v>
                </c:pt>
                <c:pt idx="10">
                  <c:v>0.68219178082191778</c:v>
                </c:pt>
                <c:pt idx="11">
                  <c:v>0.68493150684931503</c:v>
                </c:pt>
                <c:pt idx="12">
                  <c:v>0.68767123287671228</c:v>
                </c:pt>
                <c:pt idx="13">
                  <c:v>0.9178082191780822</c:v>
                </c:pt>
                <c:pt idx="14">
                  <c:v>0.91818248957701654</c:v>
                </c:pt>
                <c:pt idx="15">
                  <c:v>0.92054794520547945</c:v>
                </c:pt>
                <c:pt idx="16">
                  <c:v>0.92602739726027394</c:v>
                </c:pt>
                <c:pt idx="17">
                  <c:v>0.93698630136986305</c:v>
                </c:pt>
                <c:pt idx="18">
                  <c:v>0.9452054794520548</c:v>
                </c:pt>
                <c:pt idx="19">
                  <c:v>0.95342465753424654</c:v>
                </c:pt>
                <c:pt idx="20">
                  <c:v>0.9726027397260274</c:v>
                </c:pt>
                <c:pt idx="21">
                  <c:v>0.989041095890411</c:v>
                </c:pt>
                <c:pt idx="22">
                  <c:v>0.99178082191780825</c:v>
                </c:pt>
                <c:pt idx="23">
                  <c:v>0.9945205479452055</c:v>
                </c:pt>
                <c:pt idx="24">
                  <c:v>1</c:v>
                </c:pt>
                <c:pt idx="25">
                  <c:v>1.0493150684931507</c:v>
                </c:pt>
                <c:pt idx="26">
                  <c:v>1.0520547945205478</c:v>
                </c:pt>
                <c:pt idx="27">
                  <c:v>1.0602739726027397</c:v>
                </c:pt>
                <c:pt idx="28">
                  <c:v>1.0684931506849316</c:v>
                </c:pt>
                <c:pt idx="29">
                  <c:v>1.0986301369863014</c:v>
                </c:pt>
                <c:pt idx="30">
                  <c:v>1.1095890410958904</c:v>
                </c:pt>
                <c:pt idx="31">
                  <c:v>1.189041095890411</c:v>
                </c:pt>
                <c:pt idx="32">
                  <c:v>1.2082191780821918</c:v>
                </c:pt>
                <c:pt idx="33">
                  <c:v>1.3342465753424657</c:v>
                </c:pt>
                <c:pt idx="34">
                  <c:v>1.3616438356164384</c:v>
                </c:pt>
                <c:pt idx="35">
                  <c:v>1.3863013698630138</c:v>
                </c:pt>
                <c:pt idx="36">
                  <c:v>1.4246575342465753</c:v>
                </c:pt>
                <c:pt idx="37">
                  <c:v>1.4273972602739726</c:v>
                </c:pt>
                <c:pt idx="38">
                  <c:v>1.8684931506849316</c:v>
                </c:pt>
                <c:pt idx="39">
                  <c:v>1.9378823520213835</c:v>
                </c:pt>
                <c:pt idx="40">
                  <c:v>1.9534246575342467</c:v>
                </c:pt>
                <c:pt idx="41">
                  <c:v>2.010958904109589</c:v>
                </c:pt>
                <c:pt idx="42">
                  <c:v>2.0493150684931507</c:v>
                </c:pt>
                <c:pt idx="43">
                  <c:v>2.128767123287671</c:v>
                </c:pt>
                <c:pt idx="44">
                  <c:v>2.1342465753424658</c:v>
                </c:pt>
                <c:pt idx="45">
                  <c:v>2.137144220580844</c:v>
                </c:pt>
                <c:pt idx="46">
                  <c:v>2.1808219178082191</c:v>
                </c:pt>
                <c:pt idx="47">
                  <c:v>2.2465753424657535</c:v>
                </c:pt>
                <c:pt idx="48">
                  <c:v>2.3534246575342466</c:v>
                </c:pt>
                <c:pt idx="49">
                  <c:v>2.4602739726027396</c:v>
                </c:pt>
                <c:pt idx="50">
                  <c:v>2.6630136986301371</c:v>
                </c:pt>
                <c:pt idx="51">
                  <c:v>2.6641708020943753</c:v>
                </c:pt>
                <c:pt idx="52">
                  <c:v>2.6958904109589041</c:v>
                </c:pt>
                <c:pt idx="53">
                  <c:v>2.7424657534246575</c:v>
                </c:pt>
                <c:pt idx="54">
                  <c:v>2.7516932343164657</c:v>
                </c:pt>
                <c:pt idx="55">
                  <c:v>2.8054794520547945</c:v>
                </c:pt>
                <c:pt idx="56">
                  <c:v>2.8148982719180276</c:v>
                </c:pt>
                <c:pt idx="57">
                  <c:v>2.871232876712329</c:v>
                </c:pt>
                <c:pt idx="58">
                  <c:v>2.8794520547945206</c:v>
                </c:pt>
                <c:pt idx="59">
                  <c:v>2.893150684931507</c:v>
                </c:pt>
                <c:pt idx="60">
                  <c:v>2.8958904109589043</c:v>
                </c:pt>
                <c:pt idx="61">
                  <c:v>2.904109589041096</c:v>
                </c:pt>
                <c:pt idx="62">
                  <c:v>2.9178082191780823</c:v>
                </c:pt>
                <c:pt idx="63">
                  <c:v>2.9369863013698629</c:v>
                </c:pt>
                <c:pt idx="64">
                  <c:v>2.9972602739726026</c:v>
                </c:pt>
                <c:pt idx="65">
                  <c:v>3.0027397260273974</c:v>
                </c:pt>
                <c:pt idx="66">
                  <c:v>3.0082191780821916</c:v>
                </c:pt>
                <c:pt idx="67">
                  <c:v>3.0657534246575344</c:v>
                </c:pt>
                <c:pt idx="68">
                  <c:v>3.0712328767123287</c:v>
                </c:pt>
                <c:pt idx="69">
                  <c:v>3.0876712328767124</c:v>
                </c:pt>
                <c:pt idx="70">
                  <c:v>3.0931506849315067</c:v>
                </c:pt>
                <c:pt idx="71">
                  <c:v>3.106849315068493</c:v>
                </c:pt>
                <c:pt idx="72">
                  <c:v>3.1095890410958904</c:v>
                </c:pt>
                <c:pt idx="73">
                  <c:v>3.1726027397260275</c:v>
                </c:pt>
                <c:pt idx="74">
                  <c:v>3.2301369863013698</c:v>
                </c:pt>
                <c:pt idx="75">
                  <c:v>3.2801536261882194</c:v>
                </c:pt>
                <c:pt idx="76">
                  <c:v>3.2986301369863016</c:v>
                </c:pt>
                <c:pt idx="77">
                  <c:v>3.3397260273972602</c:v>
                </c:pt>
                <c:pt idx="78">
                  <c:v>3.3780821917808219</c:v>
                </c:pt>
                <c:pt idx="79">
                  <c:v>3.41683661570926</c:v>
                </c:pt>
                <c:pt idx="80">
                  <c:v>3.4592593280273154</c:v>
                </c:pt>
                <c:pt idx="81">
                  <c:v>3.5424657534246577</c:v>
                </c:pt>
                <c:pt idx="82">
                  <c:v>3.5780821917808221</c:v>
                </c:pt>
                <c:pt idx="83">
                  <c:v>3.6027397260273974</c:v>
                </c:pt>
                <c:pt idx="84">
                  <c:v>3.6082191780821917</c:v>
                </c:pt>
                <c:pt idx="85">
                  <c:v>3.6712328767123288</c:v>
                </c:pt>
                <c:pt idx="86">
                  <c:v>3.7671232876712328</c:v>
                </c:pt>
                <c:pt idx="87">
                  <c:v>3.8109589041095893</c:v>
                </c:pt>
                <c:pt idx="88">
                  <c:v>3.8219178082191783</c:v>
                </c:pt>
                <c:pt idx="89">
                  <c:v>3.8328767123287673</c:v>
                </c:pt>
                <c:pt idx="90">
                  <c:v>3.8849315068493149</c:v>
                </c:pt>
                <c:pt idx="91">
                  <c:v>3.9068493150684933</c:v>
                </c:pt>
                <c:pt idx="92">
                  <c:v>3.9178082191780823</c:v>
                </c:pt>
                <c:pt idx="93">
                  <c:v>3.9260273972602739</c:v>
                </c:pt>
                <c:pt idx="94">
                  <c:v>3.967123287671233</c:v>
                </c:pt>
                <c:pt idx="95">
                  <c:v>3.989041095890411</c:v>
                </c:pt>
                <c:pt idx="96">
                  <c:v>4.0027397260273974</c:v>
                </c:pt>
                <c:pt idx="97">
                  <c:v>4.0136986301369859</c:v>
                </c:pt>
                <c:pt idx="98">
                  <c:v>4.0191780821917806</c:v>
                </c:pt>
                <c:pt idx="99">
                  <c:v>4.0246575342465754</c:v>
                </c:pt>
                <c:pt idx="100">
                  <c:v>4.0356164383561648</c:v>
                </c:pt>
                <c:pt idx="101">
                  <c:v>4.0410958904109586</c:v>
                </c:pt>
                <c:pt idx="102">
                  <c:v>4.0575342465753428</c:v>
                </c:pt>
                <c:pt idx="103">
                  <c:v>4.0931506849315067</c:v>
                </c:pt>
                <c:pt idx="104">
                  <c:v>4.1013698630136988</c:v>
                </c:pt>
                <c:pt idx="105">
                  <c:v>4.1260273972602741</c:v>
                </c:pt>
                <c:pt idx="106">
                  <c:v>4.1643835616438354</c:v>
                </c:pt>
                <c:pt idx="107">
                  <c:v>4.1917808219178081</c:v>
                </c:pt>
                <c:pt idx="108">
                  <c:v>4.2246575342465755</c:v>
                </c:pt>
                <c:pt idx="109">
                  <c:v>4.3123287671232875</c:v>
                </c:pt>
                <c:pt idx="110">
                  <c:v>4.3287671232876717</c:v>
                </c:pt>
                <c:pt idx="111">
                  <c:v>4.3561643835616435</c:v>
                </c:pt>
                <c:pt idx="112">
                  <c:v>4.3671232876712329</c:v>
                </c:pt>
                <c:pt idx="113">
                  <c:v>4.375342465753425</c:v>
                </c:pt>
                <c:pt idx="114">
                  <c:v>4.3793273853112602</c:v>
                </c:pt>
                <c:pt idx="115">
                  <c:v>4.5643835616438357</c:v>
                </c:pt>
                <c:pt idx="116">
                  <c:v>4.6273972602739724</c:v>
                </c:pt>
                <c:pt idx="117">
                  <c:v>4.6684931506849319</c:v>
                </c:pt>
                <c:pt idx="118">
                  <c:v>4.720547945205479</c:v>
                </c:pt>
                <c:pt idx="119">
                  <c:v>4.7534246575342465</c:v>
                </c:pt>
                <c:pt idx="120">
                  <c:v>4.7589041095890412</c:v>
                </c:pt>
                <c:pt idx="121">
                  <c:v>4.7671232876712333</c:v>
                </c:pt>
                <c:pt idx="122">
                  <c:v>4.7726027397260271</c:v>
                </c:pt>
                <c:pt idx="123">
                  <c:v>4.7753424657534245</c:v>
                </c:pt>
                <c:pt idx="124">
                  <c:v>4.7780821917808218</c:v>
                </c:pt>
                <c:pt idx="125">
                  <c:v>4.7835616438356166</c:v>
                </c:pt>
                <c:pt idx="126">
                  <c:v>4.7890410958904113</c:v>
                </c:pt>
                <c:pt idx="127">
                  <c:v>4.8109589041095893</c:v>
                </c:pt>
                <c:pt idx="128">
                  <c:v>4.8191780821917805</c:v>
                </c:pt>
                <c:pt idx="129">
                  <c:v>4.8246575342465752</c:v>
                </c:pt>
                <c:pt idx="130">
                  <c:v>4.8301369863013699</c:v>
                </c:pt>
                <c:pt idx="131">
                  <c:v>4.8356164383561646</c:v>
                </c:pt>
                <c:pt idx="132">
                  <c:v>4.8438356164383558</c:v>
                </c:pt>
                <c:pt idx="133">
                  <c:v>4.8739726027397259</c:v>
                </c:pt>
                <c:pt idx="134">
                  <c:v>4.8876712328767127</c:v>
                </c:pt>
                <c:pt idx="135">
                  <c:v>4.8986301369863012</c:v>
                </c:pt>
                <c:pt idx="136">
                  <c:v>4.9095890410958907</c:v>
                </c:pt>
                <c:pt idx="137">
                  <c:v>4.912328767123288</c:v>
                </c:pt>
                <c:pt idx="138">
                  <c:v>4.9315068493150687</c:v>
                </c:pt>
                <c:pt idx="139">
                  <c:v>4.9397260273972599</c:v>
                </c:pt>
                <c:pt idx="140">
                  <c:v>4.9534246575342467</c:v>
                </c:pt>
                <c:pt idx="141">
                  <c:v>4.9671232876712326</c:v>
                </c:pt>
                <c:pt idx="142">
                  <c:v>4.9698630136986299</c:v>
                </c:pt>
                <c:pt idx="143">
                  <c:v>4.9726027397260273</c:v>
                </c:pt>
                <c:pt idx="144">
                  <c:v>4.9753424657534246</c:v>
                </c:pt>
                <c:pt idx="145">
                  <c:v>4.978082191780822</c:v>
                </c:pt>
                <c:pt idx="146">
                  <c:v>4.9808219178082194</c:v>
                </c:pt>
                <c:pt idx="147">
                  <c:v>4.9835616438356167</c:v>
                </c:pt>
                <c:pt idx="148">
                  <c:v>4.9890410958904106</c:v>
                </c:pt>
                <c:pt idx="149">
                  <c:v>4.9917808219178079</c:v>
                </c:pt>
                <c:pt idx="150">
                  <c:v>5.0027397260273974</c:v>
                </c:pt>
              </c:numCache>
            </c:numRef>
          </c:xVal>
          <c:yVal>
            <c:numRef>
              <c:f>'SVD small'!$E$5:$E$1831</c:f>
              <c:numCache>
                <c:formatCode>General</c:formatCode>
                <c:ptCount val="1827"/>
                <c:pt idx="0">
                  <c:v>0</c:v>
                </c:pt>
                <c:pt idx="1">
                  <c:v>4.5871559633027498E-4</c:v>
                </c:pt>
                <c:pt idx="2">
                  <c:v>4.5871559633027498E-4</c:v>
                </c:pt>
                <c:pt idx="3">
                  <c:v>4.5871559633027499E-3</c:v>
                </c:pt>
                <c:pt idx="4">
                  <c:v>4.5871559633027499E-3</c:v>
                </c:pt>
                <c:pt idx="5">
                  <c:v>4.5871559633027499E-3</c:v>
                </c:pt>
                <c:pt idx="6">
                  <c:v>4.5871559633027499E-3</c:v>
                </c:pt>
                <c:pt idx="7">
                  <c:v>4.5871559633027499E-3</c:v>
                </c:pt>
                <c:pt idx="8">
                  <c:v>4.5871559633027499E-3</c:v>
                </c:pt>
                <c:pt idx="9">
                  <c:v>4.5871559633027499E-3</c:v>
                </c:pt>
                <c:pt idx="10">
                  <c:v>4.5871559633027499E-3</c:v>
                </c:pt>
                <c:pt idx="11">
                  <c:v>4.5871559633027499E-3</c:v>
                </c:pt>
                <c:pt idx="12">
                  <c:v>4.5871559633027499E-3</c:v>
                </c:pt>
                <c:pt idx="13">
                  <c:v>4.5871559633027499E-3</c:v>
                </c:pt>
                <c:pt idx="14">
                  <c:v>9.2830123048828206E-3</c:v>
                </c:pt>
                <c:pt idx="15">
                  <c:v>9.2830123048828206E-3</c:v>
                </c:pt>
                <c:pt idx="16">
                  <c:v>9.2830123048828206E-3</c:v>
                </c:pt>
                <c:pt idx="17">
                  <c:v>9.2830123048828206E-3</c:v>
                </c:pt>
                <c:pt idx="18">
                  <c:v>9.2830123048828206E-3</c:v>
                </c:pt>
                <c:pt idx="19">
                  <c:v>9.2830123048828206E-3</c:v>
                </c:pt>
                <c:pt idx="20">
                  <c:v>9.2830123048828206E-3</c:v>
                </c:pt>
                <c:pt idx="21">
                  <c:v>9.2830123048828206E-3</c:v>
                </c:pt>
                <c:pt idx="22">
                  <c:v>9.2830123048828206E-3</c:v>
                </c:pt>
                <c:pt idx="23">
                  <c:v>9.2830123048828206E-3</c:v>
                </c:pt>
                <c:pt idx="24">
                  <c:v>9.2830123048828206E-3</c:v>
                </c:pt>
                <c:pt idx="25">
                  <c:v>9.2830123048828206E-3</c:v>
                </c:pt>
                <c:pt idx="26">
                  <c:v>9.2830123048828206E-3</c:v>
                </c:pt>
                <c:pt idx="27">
                  <c:v>9.2830123048828206E-3</c:v>
                </c:pt>
                <c:pt idx="28">
                  <c:v>9.2830123048828206E-3</c:v>
                </c:pt>
                <c:pt idx="29">
                  <c:v>9.2830123048828206E-3</c:v>
                </c:pt>
                <c:pt idx="30">
                  <c:v>9.2830123048828206E-3</c:v>
                </c:pt>
                <c:pt idx="31">
                  <c:v>9.2830123048828206E-3</c:v>
                </c:pt>
                <c:pt idx="32">
                  <c:v>9.2830123048828206E-3</c:v>
                </c:pt>
                <c:pt idx="33">
                  <c:v>9.2830123048828206E-3</c:v>
                </c:pt>
                <c:pt idx="34">
                  <c:v>9.2830123048828206E-3</c:v>
                </c:pt>
                <c:pt idx="35">
                  <c:v>9.2830123048828206E-3</c:v>
                </c:pt>
                <c:pt idx="36">
                  <c:v>9.2830123048828206E-3</c:v>
                </c:pt>
                <c:pt idx="37">
                  <c:v>9.2830123048828206E-3</c:v>
                </c:pt>
                <c:pt idx="38">
                  <c:v>9.2830123048828206E-3</c:v>
                </c:pt>
                <c:pt idx="39">
                  <c:v>1.4745313204515199E-2</c:v>
                </c:pt>
                <c:pt idx="40">
                  <c:v>1.4745313204515199E-2</c:v>
                </c:pt>
                <c:pt idx="41">
                  <c:v>1.4745313204515199E-2</c:v>
                </c:pt>
                <c:pt idx="42">
                  <c:v>1.4745313204515199E-2</c:v>
                </c:pt>
                <c:pt idx="43">
                  <c:v>1.4745313204515199E-2</c:v>
                </c:pt>
                <c:pt idx="44">
                  <c:v>1.4745313204515199E-2</c:v>
                </c:pt>
                <c:pt idx="45">
                  <c:v>1.67769408933124E-2</c:v>
                </c:pt>
                <c:pt idx="46">
                  <c:v>1.67769408933124E-2</c:v>
                </c:pt>
                <c:pt idx="47">
                  <c:v>1.67769408933124E-2</c:v>
                </c:pt>
                <c:pt idx="48">
                  <c:v>1.67769408933124E-2</c:v>
                </c:pt>
                <c:pt idx="49">
                  <c:v>1.67769408933124E-2</c:v>
                </c:pt>
                <c:pt idx="50">
                  <c:v>1.67769408933124E-2</c:v>
                </c:pt>
                <c:pt idx="51">
                  <c:v>2.0840520944574999E-2</c:v>
                </c:pt>
                <c:pt idx="52">
                  <c:v>2.0840520944574999E-2</c:v>
                </c:pt>
                <c:pt idx="53">
                  <c:v>2.0840520944574999E-2</c:v>
                </c:pt>
                <c:pt idx="54">
                  <c:v>2.2872213123347401E-2</c:v>
                </c:pt>
                <c:pt idx="55">
                  <c:v>2.2872213123347401E-2</c:v>
                </c:pt>
                <c:pt idx="56">
                  <c:v>3.1559267730932601E-2</c:v>
                </c:pt>
                <c:pt idx="57">
                  <c:v>3.1559267730932601E-2</c:v>
                </c:pt>
                <c:pt idx="58">
                  <c:v>3.1559267730932601E-2</c:v>
                </c:pt>
                <c:pt idx="59">
                  <c:v>3.1559267730932601E-2</c:v>
                </c:pt>
                <c:pt idx="60">
                  <c:v>3.1559267730932601E-2</c:v>
                </c:pt>
                <c:pt idx="61">
                  <c:v>3.1559267730932601E-2</c:v>
                </c:pt>
                <c:pt idx="62">
                  <c:v>3.1559267730932601E-2</c:v>
                </c:pt>
                <c:pt idx="63">
                  <c:v>3.1559267730932601E-2</c:v>
                </c:pt>
                <c:pt idx="64">
                  <c:v>3.1559267730932601E-2</c:v>
                </c:pt>
                <c:pt idx="65">
                  <c:v>3.1559267730932601E-2</c:v>
                </c:pt>
                <c:pt idx="66">
                  <c:v>3.1559267730932601E-2</c:v>
                </c:pt>
                <c:pt idx="67">
                  <c:v>3.1559267730932601E-2</c:v>
                </c:pt>
                <c:pt idx="68">
                  <c:v>3.1559267730932601E-2</c:v>
                </c:pt>
                <c:pt idx="69">
                  <c:v>3.1559267730932601E-2</c:v>
                </c:pt>
                <c:pt idx="70">
                  <c:v>3.1559267730932601E-2</c:v>
                </c:pt>
                <c:pt idx="71">
                  <c:v>3.1559267730932601E-2</c:v>
                </c:pt>
                <c:pt idx="72">
                  <c:v>3.1559267730932601E-2</c:v>
                </c:pt>
                <c:pt idx="73">
                  <c:v>3.1559267730932601E-2</c:v>
                </c:pt>
                <c:pt idx="74">
                  <c:v>3.1559267730932601E-2</c:v>
                </c:pt>
                <c:pt idx="75">
                  <c:v>3.9399325408375499E-2</c:v>
                </c:pt>
                <c:pt idx="76">
                  <c:v>3.9399325408375499E-2</c:v>
                </c:pt>
                <c:pt idx="77">
                  <c:v>3.9399325408375499E-2</c:v>
                </c:pt>
                <c:pt idx="78">
                  <c:v>3.9399325408375499E-2</c:v>
                </c:pt>
                <c:pt idx="79">
                  <c:v>4.9550278340799898E-2</c:v>
                </c:pt>
                <c:pt idx="80">
                  <c:v>5.18060183689385E-2</c:v>
                </c:pt>
                <c:pt idx="81">
                  <c:v>5.18060183689385E-2</c:v>
                </c:pt>
                <c:pt idx="82">
                  <c:v>5.18060183689385E-2</c:v>
                </c:pt>
                <c:pt idx="83">
                  <c:v>5.18060183689385E-2</c:v>
                </c:pt>
                <c:pt idx="84">
                  <c:v>5.18060183689385E-2</c:v>
                </c:pt>
                <c:pt idx="85">
                  <c:v>5.18060183689385E-2</c:v>
                </c:pt>
                <c:pt idx="86">
                  <c:v>5.18060183689385E-2</c:v>
                </c:pt>
                <c:pt idx="87">
                  <c:v>5.18060183689385E-2</c:v>
                </c:pt>
                <c:pt idx="88">
                  <c:v>5.18060183689385E-2</c:v>
                </c:pt>
                <c:pt idx="89">
                  <c:v>5.18060183689385E-2</c:v>
                </c:pt>
                <c:pt idx="90">
                  <c:v>5.18060183689385E-2</c:v>
                </c:pt>
                <c:pt idx="91">
                  <c:v>5.18060183689385E-2</c:v>
                </c:pt>
                <c:pt idx="92">
                  <c:v>5.18060183689385E-2</c:v>
                </c:pt>
                <c:pt idx="93">
                  <c:v>5.18060183689385E-2</c:v>
                </c:pt>
                <c:pt idx="94">
                  <c:v>5.18060183689385E-2</c:v>
                </c:pt>
                <c:pt idx="95">
                  <c:v>5.18060183689385E-2</c:v>
                </c:pt>
                <c:pt idx="96">
                  <c:v>5.18060183689385E-2</c:v>
                </c:pt>
                <c:pt idx="97">
                  <c:v>5.18060183689385E-2</c:v>
                </c:pt>
                <c:pt idx="98">
                  <c:v>5.18060183689385E-2</c:v>
                </c:pt>
                <c:pt idx="99">
                  <c:v>5.18060183689385E-2</c:v>
                </c:pt>
                <c:pt idx="100">
                  <c:v>5.18060183689385E-2</c:v>
                </c:pt>
                <c:pt idx="101">
                  <c:v>5.18060183689385E-2</c:v>
                </c:pt>
                <c:pt idx="102">
                  <c:v>5.18060183689385E-2</c:v>
                </c:pt>
                <c:pt idx="103">
                  <c:v>5.18060183689385E-2</c:v>
                </c:pt>
                <c:pt idx="104">
                  <c:v>5.18060183689385E-2</c:v>
                </c:pt>
                <c:pt idx="105">
                  <c:v>5.18060183689385E-2</c:v>
                </c:pt>
                <c:pt idx="106">
                  <c:v>5.18060183689385E-2</c:v>
                </c:pt>
                <c:pt idx="107">
                  <c:v>5.18060183689385E-2</c:v>
                </c:pt>
                <c:pt idx="108">
                  <c:v>5.18060183689385E-2</c:v>
                </c:pt>
                <c:pt idx="109">
                  <c:v>5.18060183689385E-2</c:v>
                </c:pt>
                <c:pt idx="110">
                  <c:v>5.18060183689385E-2</c:v>
                </c:pt>
                <c:pt idx="111">
                  <c:v>5.18060183689385E-2</c:v>
                </c:pt>
                <c:pt idx="112">
                  <c:v>5.18060183689385E-2</c:v>
                </c:pt>
                <c:pt idx="113">
                  <c:v>5.18060183689385E-2</c:v>
                </c:pt>
                <c:pt idx="114">
                  <c:v>5.8552360527426801E-2</c:v>
                </c:pt>
                <c:pt idx="115">
                  <c:v>5.8552360527426801E-2</c:v>
                </c:pt>
                <c:pt idx="116">
                  <c:v>5.8552360527426801E-2</c:v>
                </c:pt>
                <c:pt idx="117">
                  <c:v>5.8552360527426801E-2</c:v>
                </c:pt>
                <c:pt idx="118">
                  <c:v>5.8552360527426801E-2</c:v>
                </c:pt>
                <c:pt idx="119">
                  <c:v>5.8552360527426801E-2</c:v>
                </c:pt>
                <c:pt idx="120">
                  <c:v>5.8552360527426801E-2</c:v>
                </c:pt>
                <c:pt idx="121">
                  <c:v>5.8552360527426801E-2</c:v>
                </c:pt>
                <c:pt idx="122">
                  <c:v>5.8552360527426801E-2</c:v>
                </c:pt>
                <c:pt idx="123">
                  <c:v>5.8552360527426801E-2</c:v>
                </c:pt>
                <c:pt idx="124">
                  <c:v>5.8552360527426801E-2</c:v>
                </c:pt>
                <c:pt idx="125">
                  <c:v>5.8552360527426801E-2</c:v>
                </c:pt>
                <c:pt idx="126">
                  <c:v>5.8552360527426801E-2</c:v>
                </c:pt>
                <c:pt idx="127">
                  <c:v>5.8552360527426801E-2</c:v>
                </c:pt>
                <c:pt idx="128">
                  <c:v>5.8552360527426801E-2</c:v>
                </c:pt>
                <c:pt idx="129">
                  <c:v>5.8552360527426801E-2</c:v>
                </c:pt>
                <c:pt idx="130">
                  <c:v>5.8552360527426801E-2</c:v>
                </c:pt>
                <c:pt idx="131">
                  <c:v>5.8552360527426801E-2</c:v>
                </c:pt>
                <c:pt idx="132">
                  <c:v>5.8552360527426801E-2</c:v>
                </c:pt>
                <c:pt idx="133">
                  <c:v>5.8552360527426801E-2</c:v>
                </c:pt>
                <c:pt idx="134">
                  <c:v>5.8552360527426801E-2</c:v>
                </c:pt>
                <c:pt idx="135">
                  <c:v>5.8552360527426801E-2</c:v>
                </c:pt>
                <c:pt idx="136">
                  <c:v>5.8552360527426801E-2</c:v>
                </c:pt>
                <c:pt idx="137">
                  <c:v>5.8552360527426801E-2</c:v>
                </c:pt>
                <c:pt idx="138">
                  <c:v>5.8552360527426801E-2</c:v>
                </c:pt>
                <c:pt idx="139">
                  <c:v>5.8552360527426801E-2</c:v>
                </c:pt>
                <c:pt idx="140">
                  <c:v>5.8552360527426801E-2</c:v>
                </c:pt>
                <c:pt idx="141">
                  <c:v>5.8552360527426801E-2</c:v>
                </c:pt>
                <c:pt idx="142">
                  <c:v>5.8552360527426801E-2</c:v>
                </c:pt>
                <c:pt idx="143">
                  <c:v>5.8552360527426801E-2</c:v>
                </c:pt>
                <c:pt idx="144">
                  <c:v>5.8552360527426801E-2</c:v>
                </c:pt>
                <c:pt idx="145">
                  <c:v>5.8552360527426801E-2</c:v>
                </c:pt>
                <c:pt idx="146">
                  <c:v>5.8552360527426801E-2</c:v>
                </c:pt>
                <c:pt idx="147">
                  <c:v>5.8552360527426801E-2</c:v>
                </c:pt>
                <c:pt idx="148">
                  <c:v>5.8552360527426801E-2</c:v>
                </c:pt>
                <c:pt idx="149">
                  <c:v>5.8552360527426801E-2</c:v>
                </c:pt>
                <c:pt idx="150" formatCode="0.0000">
                  <c:v>5.8552360527426801E-2</c:v>
                </c:pt>
              </c:numCache>
            </c:numRef>
          </c:yVal>
          <c:smooth val="0"/>
          <c:extLst>
            <c:ext xmlns:c16="http://schemas.microsoft.com/office/drawing/2014/chart" uri="{C3380CC4-5D6E-409C-BE32-E72D297353CC}">
              <c16:uniqueId val="{00000000-E3D3-461C-846B-E8FD4CDCCFF7}"/>
            </c:ext>
          </c:extLst>
        </c:ser>
        <c:ser>
          <c:idx val="0"/>
          <c:order val="1"/>
          <c:tx>
            <c:strRef>
              <c:f>'SVD small'!$D$3</c:f>
              <c:strCache>
                <c:ptCount val="1"/>
                <c:pt idx="0">
                  <c:v>TAVI RCT (N=268)</c:v>
                </c:pt>
              </c:strCache>
            </c:strRef>
          </c:tx>
          <c:spPr>
            <a:ln w="38100" cap="rnd">
              <a:solidFill>
                <a:srgbClr val="00B0F0"/>
              </a:solidFill>
              <a:round/>
            </a:ln>
            <a:effectLst/>
          </c:spPr>
          <c:marker>
            <c:symbol val="none"/>
          </c:marker>
          <c:xVal>
            <c:numRef>
              <c:f>'SVD small'!$B$4:$B$1830</c:f>
              <c:numCache>
                <c:formatCode>General</c:formatCode>
                <c:ptCount val="1827"/>
                <c:pt idx="1">
                  <c:v>0</c:v>
                </c:pt>
                <c:pt idx="2">
                  <c:v>0.56164383561643838</c:v>
                </c:pt>
                <c:pt idx="3">
                  <c:v>0.9397260273972603</c:v>
                </c:pt>
                <c:pt idx="4">
                  <c:v>0.9506849315068493</c:v>
                </c:pt>
                <c:pt idx="5">
                  <c:v>0.96986301369863015</c:v>
                </c:pt>
                <c:pt idx="6">
                  <c:v>1.0054794520547945</c:v>
                </c:pt>
                <c:pt idx="7">
                  <c:v>1.0136986301369864</c:v>
                </c:pt>
                <c:pt idx="8">
                  <c:v>1.0191780821917809</c:v>
                </c:pt>
                <c:pt idx="9">
                  <c:v>1.0301369863013699</c:v>
                </c:pt>
                <c:pt idx="10">
                  <c:v>1.0328767123287672</c:v>
                </c:pt>
                <c:pt idx="11">
                  <c:v>1.0657534246575342</c:v>
                </c:pt>
                <c:pt idx="12">
                  <c:v>1.0767123287671232</c:v>
                </c:pt>
                <c:pt idx="13">
                  <c:v>1.095890410958904</c:v>
                </c:pt>
                <c:pt idx="14">
                  <c:v>1.1287671232876713</c:v>
                </c:pt>
                <c:pt idx="15">
                  <c:v>1.1589041095890411</c:v>
                </c:pt>
                <c:pt idx="16">
                  <c:v>1.2767123287671234</c:v>
                </c:pt>
                <c:pt idx="17">
                  <c:v>1.3178082191780822</c:v>
                </c:pt>
                <c:pt idx="18">
                  <c:v>1.6630136986301369</c:v>
                </c:pt>
                <c:pt idx="19">
                  <c:v>1.6739726027397259</c:v>
                </c:pt>
                <c:pt idx="20">
                  <c:v>1.6904109589041096</c:v>
                </c:pt>
                <c:pt idx="21">
                  <c:v>1.6931506849315068</c:v>
                </c:pt>
                <c:pt idx="22">
                  <c:v>1.7095890410958905</c:v>
                </c:pt>
                <c:pt idx="23">
                  <c:v>1.789041095890411</c:v>
                </c:pt>
                <c:pt idx="24">
                  <c:v>1.8465753424657534</c:v>
                </c:pt>
                <c:pt idx="25">
                  <c:v>1.9123287671232876</c:v>
                </c:pt>
                <c:pt idx="26">
                  <c:v>1.9205479452054794</c:v>
                </c:pt>
                <c:pt idx="27">
                  <c:v>1.9753424657534246</c:v>
                </c:pt>
                <c:pt idx="28">
                  <c:v>1.9808219178082191</c:v>
                </c:pt>
                <c:pt idx="29">
                  <c:v>1.989041095890411</c:v>
                </c:pt>
                <c:pt idx="30">
                  <c:v>2</c:v>
                </c:pt>
                <c:pt idx="31">
                  <c:v>2.0164383561643837</c:v>
                </c:pt>
                <c:pt idx="32">
                  <c:v>2.0630136986301371</c:v>
                </c:pt>
                <c:pt idx="33">
                  <c:v>2.0657534246575344</c:v>
                </c:pt>
                <c:pt idx="34">
                  <c:v>2.0931506849315067</c:v>
                </c:pt>
                <c:pt idx="35">
                  <c:v>2.1150684931506851</c:v>
                </c:pt>
                <c:pt idx="36">
                  <c:v>2.1726027397260275</c:v>
                </c:pt>
                <c:pt idx="37">
                  <c:v>2.1808219178082191</c:v>
                </c:pt>
                <c:pt idx="38">
                  <c:v>2.1890410958904107</c:v>
                </c:pt>
                <c:pt idx="39">
                  <c:v>2.2356164383561645</c:v>
                </c:pt>
                <c:pt idx="40">
                  <c:v>2.2575342465753425</c:v>
                </c:pt>
                <c:pt idx="41">
                  <c:v>2.2712328767123289</c:v>
                </c:pt>
                <c:pt idx="42">
                  <c:v>2.3863013698630136</c:v>
                </c:pt>
                <c:pt idx="43">
                  <c:v>2.4027397260273973</c:v>
                </c:pt>
                <c:pt idx="44">
                  <c:v>2.4111975570202957</c:v>
                </c:pt>
                <c:pt idx="45">
                  <c:v>2.5287671232876714</c:v>
                </c:pt>
                <c:pt idx="46">
                  <c:v>2.7232876712328768</c:v>
                </c:pt>
                <c:pt idx="47">
                  <c:v>2.7835616438356166</c:v>
                </c:pt>
                <c:pt idx="48">
                  <c:v>2.7863013698630139</c:v>
                </c:pt>
                <c:pt idx="49">
                  <c:v>2.8</c:v>
                </c:pt>
                <c:pt idx="50">
                  <c:v>2.8082191780821919</c:v>
                </c:pt>
                <c:pt idx="51">
                  <c:v>2.9123287671232876</c:v>
                </c:pt>
                <c:pt idx="52">
                  <c:v>2.9369863013698629</c:v>
                </c:pt>
                <c:pt idx="53">
                  <c:v>2.9753424657534246</c:v>
                </c:pt>
                <c:pt idx="54">
                  <c:v>2.9808219178082194</c:v>
                </c:pt>
                <c:pt idx="55">
                  <c:v>3.0465753424657533</c:v>
                </c:pt>
                <c:pt idx="56">
                  <c:v>3.0547945205479454</c:v>
                </c:pt>
                <c:pt idx="57">
                  <c:v>3.0931506849315067</c:v>
                </c:pt>
                <c:pt idx="58">
                  <c:v>3.1095890410958904</c:v>
                </c:pt>
                <c:pt idx="59">
                  <c:v>3.1123287671232878</c:v>
                </c:pt>
                <c:pt idx="60">
                  <c:v>3.1150684931506851</c:v>
                </c:pt>
                <c:pt idx="61">
                  <c:v>3.1315068493150684</c:v>
                </c:pt>
                <c:pt idx="62">
                  <c:v>3.1534246575342464</c:v>
                </c:pt>
                <c:pt idx="63">
                  <c:v>3.2273972602739724</c:v>
                </c:pt>
                <c:pt idx="64">
                  <c:v>3.2383561643835614</c:v>
                </c:pt>
                <c:pt idx="65">
                  <c:v>3.2958904109589042</c:v>
                </c:pt>
                <c:pt idx="66">
                  <c:v>3.3150684931506849</c:v>
                </c:pt>
                <c:pt idx="67">
                  <c:v>3.3369863013698629</c:v>
                </c:pt>
                <c:pt idx="68">
                  <c:v>3.3424657534246576</c:v>
                </c:pt>
                <c:pt idx="69">
                  <c:v>3.3808219178082193</c:v>
                </c:pt>
                <c:pt idx="70">
                  <c:v>3.3890410958904109</c:v>
                </c:pt>
                <c:pt idx="71">
                  <c:v>3.4164383561643836</c:v>
                </c:pt>
                <c:pt idx="72">
                  <c:v>3.4575342465753423</c:v>
                </c:pt>
                <c:pt idx="73">
                  <c:v>3.504109589041096</c:v>
                </c:pt>
                <c:pt idx="74">
                  <c:v>3.5643835616438357</c:v>
                </c:pt>
                <c:pt idx="75">
                  <c:v>3.6273972602739728</c:v>
                </c:pt>
                <c:pt idx="76">
                  <c:v>3.6356164383561644</c:v>
                </c:pt>
                <c:pt idx="77">
                  <c:v>3.6986301369863015</c:v>
                </c:pt>
                <c:pt idx="78">
                  <c:v>3.7095890410958905</c:v>
                </c:pt>
                <c:pt idx="79">
                  <c:v>3.7424657534246575</c:v>
                </c:pt>
                <c:pt idx="80">
                  <c:v>3.7616438356164386</c:v>
                </c:pt>
                <c:pt idx="81">
                  <c:v>3.7643835616438355</c:v>
                </c:pt>
                <c:pt idx="82">
                  <c:v>3.7917808219178082</c:v>
                </c:pt>
                <c:pt idx="83">
                  <c:v>3.8410958904109589</c:v>
                </c:pt>
                <c:pt idx="84">
                  <c:v>3.8465753424657536</c:v>
                </c:pt>
                <c:pt idx="85">
                  <c:v>3.871232876712329</c:v>
                </c:pt>
                <c:pt idx="86">
                  <c:v>3.8849315068493149</c:v>
                </c:pt>
                <c:pt idx="87">
                  <c:v>3.8958904109589043</c:v>
                </c:pt>
                <c:pt idx="88">
                  <c:v>3.904109589041096</c:v>
                </c:pt>
                <c:pt idx="89">
                  <c:v>3.9287671232876713</c:v>
                </c:pt>
                <c:pt idx="90">
                  <c:v>3.9315068493150687</c:v>
                </c:pt>
                <c:pt idx="91">
                  <c:v>3.9342465753424656</c:v>
                </c:pt>
                <c:pt idx="92">
                  <c:v>3.9424657534246577</c:v>
                </c:pt>
                <c:pt idx="93">
                  <c:v>3.9506849315068493</c:v>
                </c:pt>
                <c:pt idx="94">
                  <c:v>3.9835616438356163</c:v>
                </c:pt>
                <c:pt idx="95">
                  <c:v>3.9863013698630136</c:v>
                </c:pt>
                <c:pt idx="96">
                  <c:v>3.9917808219178084</c:v>
                </c:pt>
                <c:pt idx="97">
                  <c:v>3.9972602739726026</c:v>
                </c:pt>
                <c:pt idx="98">
                  <c:v>4.0136986301369859</c:v>
                </c:pt>
                <c:pt idx="99">
                  <c:v>4.0191780821917806</c:v>
                </c:pt>
                <c:pt idx="100">
                  <c:v>4.0246575342465754</c:v>
                </c:pt>
                <c:pt idx="101">
                  <c:v>4.0273972602739727</c:v>
                </c:pt>
                <c:pt idx="102">
                  <c:v>4.043835616438356</c:v>
                </c:pt>
                <c:pt idx="103">
                  <c:v>4.0630136986301366</c:v>
                </c:pt>
                <c:pt idx="104">
                  <c:v>4.0767123287671234</c:v>
                </c:pt>
                <c:pt idx="105">
                  <c:v>4.0821917808219181</c:v>
                </c:pt>
                <c:pt idx="106">
                  <c:v>4.0986301369863014</c:v>
                </c:pt>
                <c:pt idx="107">
                  <c:v>4.1013698630136988</c:v>
                </c:pt>
                <c:pt idx="108">
                  <c:v>4.1068493150684935</c:v>
                </c:pt>
                <c:pt idx="109">
                  <c:v>4.1342465753424653</c:v>
                </c:pt>
                <c:pt idx="110">
                  <c:v>4.2027397260273975</c:v>
                </c:pt>
                <c:pt idx="111">
                  <c:v>4.2849315068493148</c:v>
                </c:pt>
                <c:pt idx="112">
                  <c:v>4.3178082191780822</c:v>
                </c:pt>
                <c:pt idx="113">
                  <c:v>4.3335110091062186</c:v>
                </c:pt>
                <c:pt idx="114">
                  <c:v>4.3726027397260276</c:v>
                </c:pt>
                <c:pt idx="115">
                  <c:v>4.4027397260273968</c:v>
                </c:pt>
                <c:pt idx="116">
                  <c:v>4.4246575342465757</c:v>
                </c:pt>
                <c:pt idx="117">
                  <c:v>4.4356164383561643</c:v>
                </c:pt>
                <c:pt idx="118">
                  <c:v>4.4958904109589044</c:v>
                </c:pt>
                <c:pt idx="119">
                  <c:v>4.5260273972602736</c:v>
                </c:pt>
                <c:pt idx="120">
                  <c:v>4.5424657534246577</c:v>
                </c:pt>
                <c:pt idx="121">
                  <c:v>4.558904109589041</c:v>
                </c:pt>
                <c:pt idx="122">
                  <c:v>4.5890410958904111</c:v>
                </c:pt>
                <c:pt idx="123">
                  <c:v>4.602739726027397</c:v>
                </c:pt>
                <c:pt idx="124">
                  <c:v>4.6301369863013697</c:v>
                </c:pt>
                <c:pt idx="125">
                  <c:v>4.6794520547945204</c:v>
                </c:pt>
                <c:pt idx="126">
                  <c:v>4.7698630136986298</c:v>
                </c:pt>
                <c:pt idx="127">
                  <c:v>4.7726027397260271</c:v>
                </c:pt>
                <c:pt idx="128">
                  <c:v>4.7780821917808218</c:v>
                </c:pt>
                <c:pt idx="129">
                  <c:v>4.7917808219178086</c:v>
                </c:pt>
                <c:pt idx="130">
                  <c:v>4.7945205479452051</c:v>
                </c:pt>
                <c:pt idx="131">
                  <c:v>4.7972602739726025</c:v>
                </c:pt>
                <c:pt idx="132">
                  <c:v>4.8082191780821919</c:v>
                </c:pt>
                <c:pt idx="133">
                  <c:v>4.8109589041095893</c:v>
                </c:pt>
                <c:pt idx="134">
                  <c:v>4.8246575342465752</c:v>
                </c:pt>
                <c:pt idx="135">
                  <c:v>4.8356164383561646</c:v>
                </c:pt>
                <c:pt idx="136">
                  <c:v>4.8438356164383558</c:v>
                </c:pt>
                <c:pt idx="137">
                  <c:v>4.8493150684931505</c:v>
                </c:pt>
                <c:pt idx="138">
                  <c:v>4.8684931506849312</c:v>
                </c:pt>
                <c:pt idx="139">
                  <c:v>4.8739726027397259</c:v>
                </c:pt>
                <c:pt idx="140">
                  <c:v>4.882191780821918</c:v>
                </c:pt>
                <c:pt idx="141">
                  <c:v>4.8986301369863012</c:v>
                </c:pt>
                <c:pt idx="142">
                  <c:v>4.912328767123288</c:v>
                </c:pt>
                <c:pt idx="143">
                  <c:v>4.9260273972602739</c:v>
                </c:pt>
                <c:pt idx="144">
                  <c:v>4.9424657534246572</c:v>
                </c:pt>
                <c:pt idx="145">
                  <c:v>4.9452054794520546</c:v>
                </c:pt>
                <c:pt idx="146">
                  <c:v>4.9479452054794519</c:v>
                </c:pt>
                <c:pt idx="147">
                  <c:v>4.9506849315068493</c:v>
                </c:pt>
                <c:pt idx="148">
                  <c:v>4.956164383561644</c:v>
                </c:pt>
                <c:pt idx="149">
                  <c:v>4.9589041095890414</c:v>
                </c:pt>
                <c:pt idx="150">
                  <c:v>4.9616438356164387</c:v>
                </c:pt>
                <c:pt idx="151">
                  <c:v>4.9726027397260273</c:v>
                </c:pt>
                <c:pt idx="152">
                  <c:v>4.9753424657534246</c:v>
                </c:pt>
                <c:pt idx="153">
                  <c:v>4.9835616438356167</c:v>
                </c:pt>
                <c:pt idx="154">
                  <c:v>4.9863013698630141</c:v>
                </c:pt>
                <c:pt idx="155">
                  <c:v>4.9890410958904106</c:v>
                </c:pt>
                <c:pt idx="156">
                  <c:v>4.9917808219178079</c:v>
                </c:pt>
                <c:pt idx="157">
                  <c:v>4.9972602739726026</c:v>
                </c:pt>
                <c:pt idx="158">
                  <c:v>5</c:v>
                </c:pt>
              </c:numCache>
            </c:numRef>
          </c:xVal>
          <c:yVal>
            <c:numRef>
              <c:f>'SVD small'!$D$4:$D$1830</c:f>
              <c:numCache>
                <c:formatCode>General</c:formatCode>
                <c:ptCount val="1827"/>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4.1148286946183802E-3</c:v>
                </c:pt>
                <c:pt idx="45">
                  <c:v>4.1148286946183802E-3</c:v>
                </c:pt>
                <c:pt idx="46">
                  <c:v>4.1148286946183802E-3</c:v>
                </c:pt>
                <c:pt idx="47">
                  <c:v>4.1148286946183802E-3</c:v>
                </c:pt>
                <c:pt idx="48">
                  <c:v>4.1148286946183802E-3</c:v>
                </c:pt>
                <c:pt idx="49">
                  <c:v>4.1148286946183802E-3</c:v>
                </c:pt>
                <c:pt idx="50">
                  <c:v>4.1148286946183802E-3</c:v>
                </c:pt>
                <c:pt idx="51">
                  <c:v>4.1148286946183802E-3</c:v>
                </c:pt>
                <c:pt idx="52">
                  <c:v>4.1148286946183802E-3</c:v>
                </c:pt>
                <c:pt idx="53">
                  <c:v>4.1148286946183802E-3</c:v>
                </c:pt>
                <c:pt idx="54">
                  <c:v>4.1148286946183802E-3</c:v>
                </c:pt>
                <c:pt idx="55">
                  <c:v>4.1148286946183802E-3</c:v>
                </c:pt>
                <c:pt idx="56">
                  <c:v>4.1148286946183802E-3</c:v>
                </c:pt>
                <c:pt idx="57">
                  <c:v>4.1148286946183802E-3</c:v>
                </c:pt>
                <c:pt idx="58">
                  <c:v>4.1148286946183802E-3</c:v>
                </c:pt>
                <c:pt idx="59">
                  <c:v>4.1148286946183802E-3</c:v>
                </c:pt>
                <c:pt idx="60">
                  <c:v>4.1148286946183802E-3</c:v>
                </c:pt>
                <c:pt idx="61">
                  <c:v>4.1148286946183802E-3</c:v>
                </c:pt>
                <c:pt idx="62">
                  <c:v>4.1148286946183802E-3</c:v>
                </c:pt>
                <c:pt idx="63">
                  <c:v>4.1148286946183802E-3</c:v>
                </c:pt>
                <c:pt idx="64">
                  <c:v>4.1148286946183802E-3</c:v>
                </c:pt>
                <c:pt idx="65">
                  <c:v>4.1148286946183802E-3</c:v>
                </c:pt>
                <c:pt idx="66">
                  <c:v>4.1148286946183802E-3</c:v>
                </c:pt>
                <c:pt idx="67">
                  <c:v>4.1148286946183802E-3</c:v>
                </c:pt>
                <c:pt idx="68">
                  <c:v>4.1148286946183802E-3</c:v>
                </c:pt>
                <c:pt idx="69">
                  <c:v>4.1148286946183802E-3</c:v>
                </c:pt>
                <c:pt idx="70">
                  <c:v>4.1148286946183802E-3</c:v>
                </c:pt>
                <c:pt idx="71">
                  <c:v>4.1148286946183802E-3</c:v>
                </c:pt>
                <c:pt idx="72">
                  <c:v>4.1148286946183802E-3</c:v>
                </c:pt>
                <c:pt idx="73">
                  <c:v>4.1148286946183802E-3</c:v>
                </c:pt>
                <c:pt idx="74">
                  <c:v>4.1148286946183802E-3</c:v>
                </c:pt>
                <c:pt idx="75">
                  <c:v>4.1148286946183802E-3</c:v>
                </c:pt>
                <c:pt idx="76">
                  <c:v>4.1148286946183802E-3</c:v>
                </c:pt>
                <c:pt idx="77">
                  <c:v>4.1148286946183802E-3</c:v>
                </c:pt>
                <c:pt idx="78">
                  <c:v>4.1148286946183802E-3</c:v>
                </c:pt>
                <c:pt idx="79">
                  <c:v>4.1148286946183802E-3</c:v>
                </c:pt>
                <c:pt idx="80">
                  <c:v>4.1148286946183802E-3</c:v>
                </c:pt>
                <c:pt idx="81">
                  <c:v>4.1148286946183802E-3</c:v>
                </c:pt>
                <c:pt idx="82">
                  <c:v>4.1148286946183802E-3</c:v>
                </c:pt>
                <c:pt idx="83">
                  <c:v>4.1148286946183802E-3</c:v>
                </c:pt>
                <c:pt idx="84">
                  <c:v>4.1148286946183802E-3</c:v>
                </c:pt>
                <c:pt idx="85">
                  <c:v>4.1148286946183802E-3</c:v>
                </c:pt>
                <c:pt idx="86">
                  <c:v>4.1148286946183802E-3</c:v>
                </c:pt>
                <c:pt idx="87">
                  <c:v>4.1148286946183802E-3</c:v>
                </c:pt>
                <c:pt idx="88">
                  <c:v>4.1148286946183802E-3</c:v>
                </c:pt>
                <c:pt idx="89">
                  <c:v>4.1148286946183802E-3</c:v>
                </c:pt>
                <c:pt idx="90">
                  <c:v>4.1148286946183802E-3</c:v>
                </c:pt>
                <c:pt idx="91">
                  <c:v>4.1148286946183802E-3</c:v>
                </c:pt>
                <c:pt idx="92">
                  <c:v>4.1148286946183802E-3</c:v>
                </c:pt>
                <c:pt idx="93">
                  <c:v>4.1148286946183802E-3</c:v>
                </c:pt>
                <c:pt idx="94">
                  <c:v>4.1148286946183802E-3</c:v>
                </c:pt>
                <c:pt idx="95">
                  <c:v>4.1148286946183802E-3</c:v>
                </c:pt>
                <c:pt idx="96">
                  <c:v>4.1148286946183802E-3</c:v>
                </c:pt>
                <c:pt idx="97">
                  <c:v>4.1148286946183802E-3</c:v>
                </c:pt>
                <c:pt idx="98">
                  <c:v>4.1148286946183802E-3</c:v>
                </c:pt>
                <c:pt idx="99">
                  <c:v>4.1148286946183802E-3</c:v>
                </c:pt>
                <c:pt idx="100">
                  <c:v>4.1148286946183802E-3</c:v>
                </c:pt>
                <c:pt idx="101">
                  <c:v>4.1148286946183802E-3</c:v>
                </c:pt>
                <c:pt idx="102">
                  <c:v>4.1148286946183802E-3</c:v>
                </c:pt>
                <c:pt idx="103">
                  <c:v>4.1148286946183802E-3</c:v>
                </c:pt>
                <c:pt idx="104">
                  <c:v>4.1148286946183802E-3</c:v>
                </c:pt>
                <c:pt idx="105">
                  <c:v>4.1148286946183802E-3</c:v>
                </c:pt>
                <c:pt idx="106">
                  <c:v>4.1148286946183802E-3</c:v>
                </c:pt>
                <c:pt idx="107">
                  <c:v>4.1148286946183802E-3</c:v>
                </c:pt>
                <c:pt idx="108">
                  <c:v>4.1148286946183802E-3</c:v>
                </c:pt>
                <c:pt idx="109">
                  <c:v>4.1148286946183802E-3</c:v>
                </c:pt>
                <c:pt idx="110">
                  <c:v>4.1148286946183802E-3</c:v>
                </c:pt>
                <c:pt idx="111">
                  <c:v>4.1148286946183802E-3</c:v>
                </c:pt>
                <c:pt idx="112">
                  <c:v>4.1148286946183802E-3</c:v>
                </c:pt>
                <c:pt idx="113">
                  <c:v>1.38873201726039E-2</c:v>
                </c:pt>
                <c:pt idx="114">
                  <c:v>1.38873201726039E-2</c:v>
                </c:pt>
                <c:pt idx="115">
                  <c:v>1.38873201726039E-2</c:v>
                </c:pt>
                <c:pt idx="116">
                  <c:v>1.38873201726039E-2</c:v>
                </c:pt>
                <c:pt idx="117">
                  <c:v>1.38873201726039E-2</c:v>
                </c:pt>
                <c:pt idx="118">
                  <c:v>1.38873201726039E-2</c:v>
                </c:pt>
                <c:pt idx="119">
                  <c:v>1.38873201726039E-2</c:v>
                </c:pt>
                <c:pt idx="120">
                  <c:v>1.38873201726039E-2</c:v>
                </c:pt>
                <c:pt idx="121">
                  <c:v>1.38873201726039E-2</c:v>
                </c:pt>
                <c:pt idx="122">
                  <c:v>1.38873201726039E-2</c:v>
                </c:pt>
                <c:pt idx="123">
                  <c:v>1.38873201726039E-2</c:v>
                </c:pt>
                <c:pt idx="124">
                  <c:v>1.38873201726039E-2</c:v>
                </c:pt>
                <c:pt idx="125">
                  <c:v>1.38873201726039E-2</c:v>
                </c:pt>
                <c:pt idx="126">
                  <c:v>1.38873201726039E-2</c:v>
                </c:pt>
                <c:pt idx="127">
                  <c:v>1.38873201726039E-2</c:v>
                </c:pt>
                <c:pt idx="128">
                  <c:v>1.38873201726039E-2</c:v>
                </c:pt>
                <c:pt idx="129">
                  <c:v>1.38873201726039E-2</c:v>
                </c:pt>
                <c:pt idx="130">
                  <c:v>1.38873201726039E-2</c:v>
                </c:pt>
                <c:pt idx="131">
                  <c:v>1.38873201726039E-2</c:v>
                </c:pt>
                <c:pt idx="132">
                  <c:v>1.38873201726039E-2</c:v>
                </c:pt>
                <c:pt idx="133">
                  <c:v>1.38873201726039E-2</c:v>
                </c:pt>
                <c:pt idx="134">
                  <c:v>1.38873201726039E-2</c:v>
                </c:pt>
                <c:pt idx="135">
                  <c:v>1.38873201726039E-2</c:v>
                </c:pt>
                <c:pt idx="136">
                  <c:v>1.38873201726039E-2</c:v>
                </c:pt>
                <c:pt idx="137">
                  <c:v>1.38873201726039E-2</c:v>
                </c:pt>
                <c:pt idx="138">
                  <c:v>1.38873201726039E-2</c:v>
                </c:pt>
                <c:pt idx="139">
                  <c:v>1.38873201726039E-2</c:v>
                </c:pt>
                <c:pt idx="140">
                  <c:v>1.38873201726039E-2</c:v>
                </c:pt>
                <c:pt idx="141">
                  <c:v>1.38873201726039E-2</c:v>
                </c:pt>
                <c:pt idx="142">
                  <c:v>1.38873201726039E-2</c:v>
                </c:pt>
                <c:pt idx="143">
                  <c:v>1.38873201726039E-2</c:v>
                </c:pt>
                <c:pt idx="144">
                  <c:v>1.38873201726039E-2</c:v>
                </c:pt>
                <c:pt idx="145">
                  <c:v>1.38873201726039E-2</c:v>
                </c:pt>
                <c:pt idx="146">
                  <c:v>1.38873201726039E-2</c:v>
                </c:pt>
                <c:pt idx="147">
                  <c:v>1.38873201726039E-2</c:v>
                </c:pt>
                <c:pt idx="148">
                  <c:v>1.38873201726039E-2</c:v>
                </c:pt>
                <c:pt idx="149">
                  <c:v>1.38873201726039E-2</c:v>
                </c:pt>
                <c:pt idx="150">
                  <c:v>1.38873201726039E-2</c:v>
                </c:pt>
                <c:pt idx="151">
                  <c:v>1.38873201726039E-2</c:v>
                </c:pt>
                <c:pt idx="152">
                  <c:v>1.38873201726039E-2</c:v>
                </c:pt>
                <c:pt idx="153">
                  <c:v>1.38873201726039E-2</c:v>
                </c:pt>
                <c:pt idx="154">
                  <c:v>1.38873201726039E-2</c:v>
                </c:pt>
                <c:pt idx="155">
                  <c:v>1.38873201726039E-2</c:v>
                </c:pt>
                <c:pt idx="156">
                  <c:v>1.38873201726039E-2</c:v>
                </c:pt>
                <c:pt idx="157">
                  <c:v>1.38873201726039E-2</c:v>
                </c:pt>
                <c:pt idx="158" formatCode="0.0000">
                  <c:v>1.38873201726039E-2</c:v>
                </c:pt>
              </c:numCache>
            </c:numRef>
          </c:yVal>
          <c:smooth val="0"/>
          <c:extLst>
            <c:ext xmlns:c16="http://schemas.microsoft.com/office/drawing/2014/chart" uri="{C3380CC4-5D6E-409C-BE32-E72D297353CC}">
              <c16:uniqueId val="{00000001-E3D3-461C-846B-E8FD4CDCCFF7}"/>
            </c:ext>
          </c:extLst>
        </c:ser>
        <c:dLbls>
          <c:showLegendKey val="0"/>
          <c:showVal val="0"/>
          <c:showCatName val="0"/>
          <c:showSerName val="0"/>
          <c:showPercent val="0"/>
          <c:showBubbleSize val="0"/>
        </c:dLbls>
        <c:axId val="618305088"/>
        <c:axId val="618300168"/>
      </c:scatterChart>
      <c:valAx>
        <c:axId val="618305088"/>
        <c:scaling>
          <c:orientation val="minMax"/>
          <c:max val="5"/>
          <c:min val="0"/>
        </c:scaling>
        <c:delete val="0"/>
        <c:axPos val="b"/>
        <c:title>
          <c:tx>
            <c:rich>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r>
                  <a:rPr lang="en-US"/>
                  <a:t>Years Post-procedure</a:t>
                </a:r>
              </a:p>
            </c:rich>
          </c:tx>
          <c:layout>
            <c:manualLayout>
              <c:xMode val="edge"/>
              <c:yMode val="edge"/>
              <c:x val="0.44766638603566039"/>
              <c:y val="0.9197983051123147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618300168"/>
        <c:crosses val="autoZero"/>
        <c:crossBetween val="midCat"/>
        <c:majorUnit val="1"/>
      </c:valAx>
      <c:valAx>
        <c:axId val="618300168"/>
        <c:scaling>
          <c:orientation val="minMax"/>
          <c:max val="6.0000000000000012E-2"/>
        </c:scaling>
        <c:delete val="0"/>
        <c:axPos val="l"/>
        <c:title>
          <c:tx>
            <c:rich>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r>
                  <a:rPr lang="en-US"/>
                  <a:t>SVD Cumulative Incidence</a:t>
                </a:r>
              </a:p>
            </c:rich>
          </c:tx>
          <c:layout>
            <c:manualLayout>
              <c:xMode val="edge"/>
              <c:yMode val="edge"/>
              <c:x val="9.4649422474823077E-3"/>
              <c:y val="0.1250870486941340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618305088"/>
        <c:crosses val="autoZero"/>
        <c:crossBetween val="midCat"/>
        <c:majorUnit val="1.0000000000000002E-2"/>
      </c:valAx>
      <c:spPr>
        <a:noFill/>
        <a:ln>
          <a:noFill/>
        </a:ln>
        <a:effectLst/>
      </c:spPr>
    </c:plotArea>
    <c:legend>
      <c:legendPos val="b"/>
      <c:layout>
        <c:manualLayout>
          <c:xMode val="edge"/>
          <c:yMode val="edge"/>
          <c:x val="0.18949220746453085"/>
          <c:y val="7.423775401393942E-3"/>
          <c:w val="0.33675148936769167"/>
          <c:h val="0.3149233613645852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88895233472755"/>
          <c:y val="3.8929830216496424E-2"/>
          <c:w val="0.84168802729439995"/>
          <c:h val="0.78122245510678068"/>
        </c:manualLayout>
      </c:layout>
      <c:scatterChart>
        <c:scatterStyle val="lineMarker"/>
        <c:varyColors val="0"/>
        <c:ser>
          <c:idx val="1"/>
          <c:order val="0"/>
          <c:tx>
            <c:strRef>
              <c:f>'SVD large'!$E$3</c:f>
              <c:strCache>
                <c:ptCount val="1"/>
                <c:pt idx="0">
                  <c:v>Surgery RCT (N=748)</c:v>
                </c:pt>
              </c:strCache>
            </c:strRef>
          </c:tx>
          <c:spPr>
            <a:ln w="38100" cap="rnd">
              <a:solidFill>
                <a:srgbClr val="FFC000"/>
              </a:solidFill>
              <a:round/>
            </a:ln>
            <a:effectLst/>
          </c:spPr>
          <c:marker>
            <c:symbol val="none"/>
          </c:marker>
          <c:xVal>
            <c:numRef>
              <c:f>'SVD large'!$C$5:$C$1831</c:f>
              <c:numCache>
                <c:formatCode>General</c:formatCode>
                <c:ptCount val="1827"/>
                <c:pt idx="0">
                  <c:v>0</c:v>
                </c:pt>
                <c:pt idx="1">
                  <c:v>0.40821917808219177</c:v>
                </c:pt>
                <c:pt idx="2">
                  <c:v>0.42465753424657532</c:v>
                </c:pt>
                <c:pt idx="3">
                  <c:v>0.43287671232876712</c:v>
                </c:pt>
                <c:pt idx="4">
                  <c:v>0.45479452054794522</c:v>
                </c:pt>
                <c:pt idx="5">
                  <c:v>0.45753424657534247</c:v>
                </c:pt>
                <c:pt idx="6">
                  <c:v>0.46575342465753422</c:v>
                </c:pt>
                <c:pt idx="7">
                  <c:v>0.48219178082191783</c:v>
                </c:pt>
                <c:pt idx="8">
                  <c:v>0.48767123287671232</c:v>
                </c:pt>
                <c:pt idx="9">
                  <c:v>0.49589041095890413</c:v>
                </c:pt>
                <c:pt idx="10">
                  <c:v>0.50136986301369868</c:v>
                </c:pt>
                <c:pt idx="11">
                  <c:v>0.50410958904109593</c:v>
                </c:pt>
                <c:pt idx="12">
                  <c:v>0.50958904109589043</c:v>
                </c:pt>
                <c:pt idx="13">
                  <c:v>0.51506849315068493</c:v>
                </c:pt>
                <c:pt idx="14">
                  <c:v>0.51780821917808217</c:v>
                </c:pt>
                <c:pt idx="15">
                  <c:v>0.52054794520547942</c:v>
                </c:pt>
                <c:pt idx="16">
                  <c:v>0.52602739726027392</c:v>
                </c:pt>
                <c:pt idx="17">
                  <c:v>0.53150684931506853</c:v>
                </c:pt>
                <c:pt idx="18">
                  <c:v>0.53698630136986303</c:v>
                </c:pt>
                <c:pt idx="19">
                  <c:v>0.53904981243309313</c:v>
                </c:pt>
                <c:pt idx="20">
                  <c:v>0.54246575342465753</c:v>
                </c:pt>
                <c:pt idx="21">
                  <c:v>0.54347940775093706</c:v>
                </c:pt>
                <c:pt idx="22">
                  <c:v>0.56164383561643838</c:v>
                </c:pt>
                <c:pt idx="23">
                  <c:v>0.56986301369863013</c:v>
                </c:pt>
                <c:pt idx="24">
                  <c:v>0.57260273972602738</c:v>
                </c:pt>
                <c:pt idx="25">
                  <c:v>0.59452054794520548</c:v>
                </c:pt>
                <c:pt idx="26">
                  <c:v>0.6070352192342986</c:v>
                </c:pt>
                <c:pt idx="27">
                  <c:v>0.61095890410958908</c:v>
                </c:pt>
                <c:pt idx="28">
                  <c:v>0.61245499504857803</c:v>
                </c:pt>
                <c:pt idx="29">
                  <c:v>0.61369863013698633</c:v>
                </c:pt>
                <c:pt idx="30">
                  <c:v>0.63835616438356169</c:v>
                </c:pt>
                <c:pt idx="31">
                  <c:v>0.64383561643835618</c:v>
                </c:pt>
                <c:pt idx="32">
                  <c:v>0.70684931506849313</c:v>
                </c:pt>
                <c:pt idx="33">
                  <c:v>0.74794520547945209</c:v>
                </c:pt>
                <c:pt idx="34">
                  <c:v>0.75342465753424659</c:v>
                </c:pt>
                <c:pt idx="35">
                  <c:v>0.76986301369863008</c:v>
                </c:pt>
                <c:pt idx="36">
                  <c:v>0.78082191780821919</c:v>
                </c:pt>
                <c:pt idx="37">
                  <c:v>0.79178082191780819</c:v>
                </c:pt>
                <c:pt idx="38">
                  <c:v>0.79882844080893423</c:v>
                </c:pt>
                <c:pt idx="39">
                  <c:v>0.8246575342465754</c:v>
                </c:pt>
                <c:pt idx="40">
                  <c:v>0.92054794520547945</c:v>
                </c:pt>
                <c:pt idx="41">
                  <c:v>0.92328767123287669</c:v>
                </c:pt>
                <c:pt idx="42">
                  <c:v>0.9342465753424658</c:v>
                </c:pt>
                <c:pt idx="43">
                  <c:v>0.93698630136986305</c:v>
                </c:pt>
                <c:pt idx="44">
                  <c:v>0.94794520547945205</c:v>
                </c:pt>
                <c:pt idx="45">
                  <c:v>0.96986301369863015</c:v>
                </c:pt>
                <c:pt idx="46">
                  <c:v>0.9780821917808219</c:v>
                </c:pt>
                <c:pt idx="47">
                  <c:v>0.99178082191780825</c:v>
                </c:pt>
                <c:pt idx="48">
                  <c:v>0.9945205479452055</c:v>
                </c:pt>
                <c:pt idx="49">
                  <c:v>0.99726027397260275</c:v>
                </c:pt>
                <c:pt idx="50">
                  <c:v>1</c:v>
                </c:pt>
                <c:pt idx="51">
                  <c:v>1.0027397260273974</c:v>
                </c:pt>
                <c:pt idx="52">
                  <c:v>1.0042475205705808</c:v>
                </c:pt>
                <c:pt idx="53">
                  <c:v>1.010958904109589</c:v>
                </c:pt>
                <c:pt idx="54">
                  <c:v>1.0136986301369864</c:v>
                </c:pt>
                <c:pt idx="55">
                  <c:v>1.0164383561643835</c:v>
                </c:pt>
                <c:pt idx="56">
                  <c:v>1.021917808219178</c:v>
                </c:pt>
                <c:pt idx="57">
                  <c:v>1.0246575342465754</c:v>
                </c:pt>
                <c:pt idx="58">
                  <c:v>1.0273972602739727</c:v>
                </c:pt>
                <c:pt idx="59">
                  <c:v>1.0356164383561643</c:v>
                </c:pt>
                <c:pt idx="60">
                  <c:v>1.0383561643835617</c:v>
                </c:pt>
                <c:pt idx="61">
                  <c:v>1.0410958904109588</c:v>
                </c:pt>
                <c:pt idx="62">
                  <c:v>1.0438356164383562</c:v>
                </c:pt>
                <c:pt idx="63">
                  <c:v>1.0520547945205478</c:v>
                </c:pt>
                <c:pt idx="64">
                  <c:v>1.0547945205479452</c:v>
                </c:pt>
                <c:pt idx="65">
                  <c:v>1.0602739726027397</c:v>
                </c:pt>
                <c:pt idx="66">
                  <c:v>1.0630136986301371</c:v>
                </c:pt>
                <c:pt idx="67">
                  <c:v>1.0657534246575342</c:v>
                </c:pt>
                <c:pt idx="68">
                  <c:v>1.0739726027397261</c:v>
                </c:pt>
                <c:pt idx="69">
                  <c:v>1.0876712328767124</c:v>
                </c:pt>
                <c:pt idx="70">
                  <c:v>1.0904109589041096</c:v>
                </c:pt>
                <c:pt idx="71">
                  <c:v>1.1013698630136985</c:v>
                </c:pt>
                <c:pt idx="72">
                  <c:v>1.1041095890410959</c:v>
                </c:pt>
                <c:pt idx="73">
                  <c:v>1.106849315068493</c:v>
                </c:pt>
                <c:pt idx="74">
                  <c:v>1.1232876712328768</c:v>
                </c:pt>
                <c:pt idx="75">
                  <c:v>1.1424657534246576</c:v>
                </c:pt>
                <c:pt idx="76">
                  <c:v>1.1808219178082191</c:v>
                </c:pt>
                <c:pt idx="77">
                  <c:v>1.2284493811058577</c:v>
                </c:pt>
                <c:pt idx="78">
                  <c:v>1.2328767123287672</c:v>
                </c:pt>
                <c:pt idx="79">
                  <c:v>1.2547945205479452</c:v>
                </c:pt>
                <c:pt idx="80">
                  <c:v>1.3013698630136987</c:v>
                </c:pt>
                <c:pt idx="81">
                  <c:v>1.3068493150684932</c:v>
                </c:pt>
                <c:pt idx="82">
                  <c:v>1.3452054794520547</c:v>
                </c:pt>
                <c:pt idx="83">
                  <c:v>1.3506849315068492</c:v>
                </c:pt>
                <c:pt idx="84">
                  <c:v>1.3917808219178083</c:v>
                </c:pt>
                <c:pt idx="85">
                  <c:v>1.4465753424657535</c:v>
                </c:pt>
                <c:pt idx="86">
                  <c:v>1.5397260273972602</c:v>
                </c:pt>
                <c:pt idx="87">
                  <c:v>1.5638272793287398</c:v>
                </c:pt>
                <c:pt idx="88">
                  <c:v>1.5808219178082192</c:v>
                </c:pt>
                <c:pt idx="89">
                  <c:v>1.5863013698630137</c:v>
                </c:pt>
                <c:pt idx="90">
                  <c:v>1.5917808219178082</c:v>
                </c:pt>
                <c:pt idx="91">
                  <c:v>1.6027397260273972</c:v>
                </c:pt>
                <c:pt idx="92">
                  <c:v>1.6191780821917807</c:v>
                </c:pt>
                <c:pt idx="93">
                  <c:v>1.6821917808219178</c:v>
                </c:pt>
                <c:pt idx="94">
                  <c:v>1.6849315068493151</c:v>
                </c:pt>
                <c:pt idx="95">
                  <c:v>1.704109589041096</c:v>
                </c:pt>
                <c:pt idx="96">
                  <c:v>1.7232876712328766</c:v>
                </c:pt>
                <c:pt idx="97">
                  <c:v>1.7424657534246575</c:v>
                </c:pt>
                <c:pt idx="98">
                  <c:v>1.7534246575342465</c:v>
                </c:pt>
                <c:pt idx="99">
                  <c:v>1.7616438356164383</c:v>
                </c:pt>
                <c:pt idx="100">
                  <c:v>1.789041095890411</c:v>
                </c:pt>
                <c:pt idx="101">
                  <c:v>1.8027397260273972</c:v>
                </c:pt>
                <c:pt idx="102">
                  <c:v>1.8082191780821917</c:v>
                </c:pt>
                <c:pt idx="103">
                  <c:v>1.8273972602739725</c:v>
                </c:pt>
                <c:pt idx="104">
                  <c:v>1.8520547945205479</c:v>
                </c:pt>
                <c:pt idx="105">
                  <c:v>1.8547945205479452</c:v>
                </c:pt>
                <c:pt idx="106">
                  <c:v>1.8575342465753424</c:v>
                </c:pt>
                <c:pt idx="107">
                  <c:v>1.8657534246575342</c:v>
                </c:pt>
                <c:pt idx="108">
                  <c:v>1.8849315068493151</c:v>
                </c:pt>
                <c:pt idx="109">
                  <c:v>1.8986301369863015</c:v>
                </c:pt>
                <c:pt idx="110">
                  <c:v>1.9178082191780821</c:v>
                </c:pt>
                <c:pt idx="111">
                  <c:v>1.9287671232876713</c:v>
                </c:pt>
                <c:pt idx="112">
                  <c:v>1.9424657534246574</c:v>
                </c:pt>
                <c:pt idx="113">
                  <c:v>1.9561643835616438</c:v>
                </c:pt>
                <c:pt idx="114">
                  <c:v>1.9589041095890412</c:v>
                </c:pt>
                <c:pt idx="115">
                  <c:v>1.9698630136986301</c:v>
                </c:pt>
                <c:pt idx="116">
                  <c:v>1.9726027397260273</c:v>
                </c:pt>
                <c:pt idx="117">
                  <c:v>1.978082191780822</c:v>
                </c:pt>
                <c:pt idx="118">
                  <c:v>1.989041095890411</c:v>
                </c:pt>
                <c:pt idx="119">
                  <c:v>2.0054794520547947</c:v>
                </c:pt>
                <c:pt idx="120">
                  <c:v>2.0191780821917806</c:v>
                </c:pt>
                <c:pt idx="121">
                  <c:v>2.0383561643835617</c:v>
                </c:pt>
                <c:pt idx="122">
                  <c:v>2.0520547945205481</c:v>
                </c:pt>
                <c:pt idx="123">
                  <c:v>2.0547945205479454</c:v>
                </c:pt>
                <c:pt idx="124">
                  <c:v>2.0630136986301371</c:v>
                </c:pt>
                <c:pt idx="125">
                  <c:v>2.0657534246575344</c:v>
                </c:pt>
                <c:pt idx="126">
                  <c:v>2.0712328767123287</c:v>
                </c:pt>
                <c:pt idx="127">
                  <c:v>2.0794520547945203</c:v>
                </c:pt>
                <c:pt idx="128">
                  <c:v>2.0849315068493151</c:v>
                </c:pt>
                <c:pt idx="129">
                  <c:v>2.0931506849315067</c:v>
                </c:pt>
                <c:pt idx="130">
                  <c:v>2.1205479452054794</c:v>
                </c:pt>
                <c:pt idx="131">
                  <c:v>2.1232876712328768</c:v>
                </c:pt>
                <c:pt idx="132">
                  <c:v>2.1260273972602741</c:v>
                </c:pt>
                <c:pt idx="133">
                  <c:v>2.128767123287671</c:v>
                </c:pt>
                <c:pt idx="134">
                  <c:v>2.1369863013698631</c:v>
                </c:pt>
                <c:pt idx="135">
                  <c:v>2.1479452054794521</c:v>
                </c:pt>
                <c:pt idx="136">
                  <c:v>2.1561643835616437</c:v>
                </c:pt>
                <c:pt idx="137">
                  <c:v>2.1643835616438358</c:v>
                </c:pt>
                <c:pt idx="138">
                  <c:v>2.1945205479452055</c:v>
                </c:pt>
                <c:pt idx="139">
                  <c:v>2.2127823134616329</c:v>
                </c:pt>
                <c:pt idx="140">
                  <c:v>2.2383561643835614</c:v>
                </c:pt>
                <c:pt idx="141">
                  <c:v>2.2602739726027399</c:v>
                </c:pt>
                <c:pt idx="142">
                  <c:v>2.2739726027397262</c:v>
                </c:pt>
                <c:pt idx="143">
                  <c:v>2.2958904109589042</c:v>
                </c:pt>
                <c:pt idx="144">
                  <c:v>2.3123287671232875</c:v>
                </c:pt>
                <c:pt idx="145">
                  <c:v>2.3602880343354689</c:v>
                </c:pt>
                <c:pt idx="146">
                  <c:v>2.3726027397260272</c:v>
                </c:pt>
                <c:pt idx="147">
                  <c:v>2.3753424657534246</c:v>
                </c:pt>
                <c:pt idx="148">
                  <c:v>2.3808219178082193</c:v>
                </c:pt>
                <c:pt idx="149">
                  <c:v>2.3917808219178083</c:v>
                </c:pt>
                <c:pt idx="150">
                  <c:v>2.4109589041095889</c:v>
                </c:pt>
                <c:pt idx="151">
                  <c:v>2.419178082191781</c:v>
                </c:pt>
                <c:pt idx="152">
                  <c:v>2.4246575342465753</c:v>
                </c:pt>
                <c:pt idx="153">
                  <c:v>2.43013698630137</c:v>
                </c:pt>
                <c:pt idx="154">
                  <c:v>2.4328767123287673</c:v>
                </c:pt>
                <c:pt idx="155">
                  <c:v>2.473972602739726</c:v>
                </c:pt>
                <c:pt idx="156">
                  <c:v>2.495890410958904</c:v>
                </c:pt>
                <c:pt idx="157">
                  <c:v>2.4986301369863013</c:v>
                </c:pt>
                <c:pt idx="158">
                  <c:v>2.506849315068493</c:v>
                </c:pt>
                <c:pt idx="159">
                  <c:v>2.5205479452054793</c:v>
                </c:pt>
                <c:pt idx="160">
                  <c:v>2.5287671232876714</c:v>
                </c:pt>
                <c:pt idx="161">
                  <c:v>2.5342465753424657</c:v>
                </c:pt>
                <c:pt idx="162">
                  <c:v>2.580821917808219</c:v>
                </c:pt>
                <c:pt idx="163">
                  <c:v>2.6541513636567915</c:v>
                </c:pt>
                <c:pt idx="164">
                  <c:v>2.6602739726027398</c:v>
                </c:pt>
                <c:pt idx="165">
                  <c:v>2.7123287671232879</c:v>
                </c:pt>
                <c:pt idx="166">
                  <c:v>2.7424657534246575</c:v>
                </c:pt>
                <c:pt idx="167">
                  <c:v>2.7671232876712328</c:v>
                </c:pt>
                <c:pt idx="168">
                  <c:v>2.7890410958904108</c:v>
                </c:pt>
                <c:pt idx="169">
                  <c:v>2.7945205479452055</c:v>
                </c:pt>
                <c:pt idx="170">
                  <c:v>2.7972602739726029</c:v>
                </c:pt>
                <c:pt idx="171">
                  <c:v>2.8082191780821919</c:v>
                </c:pt>
                <c:pt idx="172">
                  <c:v>2.8164383561643835</c:v>
                </c:pt>
                <c:pt idx="173">
                  <c:v>2.8191780821917809</c:v>
                </c:pt>
                <c:pt idx="174">
                  <c:v>2.8219178082191783</c:v>
                </c:pt>
                <c:pt idx="175">
                  <c:v>2.8301369863013699</c:v>
                </c:pt>
                <c:pt idx="176">
                  <c:v>2.8438356164383563</c:v>
                </c:pt>
                <c:pt idx="177">
                  <c:v>2.8465753424657536</c:v>
                </c:pt>
                <c:pt idx="178">
                  <c:v>2.8493150684931505</c:v>
                </c:pt>
                <c:pt idx="179">
                  <c:v>2.8684931506849316</c:v>
                </c:pt>
                <c:pt idx="180">
                  <c:v>2.871232876712329</c:v>
                </c:pt>
                <c:pt idx="181">
                  <c:v>2.8759370621855065</c:v>
                </c:pt>
                <c:pt idx="182">
                  <c:v>2.882191780821918</c:v>
                </c:pt>
                <c:pt idx="183">
                  <c:v>2.8849315068493149</c:v>
                </c:pt>
                <c:pt idx="184">
                  <c:v>2.8986301369863012</c:v>
                </c:pt>
                <c:pt idx="185">
                  <c:v>2.904109589041096</c:v>
                </c:pt>
                <c:pt idx="186">
                  <c:v>2.9068493150684933</c:v>
                </c:pt>
                <c:pt idx="187">
                  <c:v>2.9095890410958902</c:v>
                </c:pt>
                <c:pt idx="188">
                  <c:v>2.9315068493150687</c:v>
                </c:pt>
                <c:pt idx="189">
                  <c:v>2.9397260273972603</c:v>
                </c:pt>
                <c:pt idx="190">
                  <c:v>2.9424657534246577</c:v>
                </c:pt>
                <c:pt idx="191">
                  <c:v>2.9589041095890409</c:v>
                </c:pt>
                <c:pt idx="192">
                  <c:v>2.967123287671233</c:v>
                </c:pt>
                <c:pt idx="193">
                  <c:v>2.9698630136986299</c:v>
                </c:pt>
                <c:pt idx="194">
                  <c:v>2.9726027397260273</c:v>
                </c:pt>
                <c:pt idx="195">
                  <c:v>2.978082191780822</c:v>
                </c:pt>
                <c:pt idx="196">
                  <c:v>2.9863013698630136</c:v>
                </c:pt>
                <c:pt idx="197">
                  <c:v>2.989041095890411</c:v>
                </c:pt>
                <c:pt idx="198">
                  <c:v>3.0164383561643837</c:v>
                </c:pt>
                <c:pt idx="199">
                  <c:v>3.021917808219178</c:v>
                </c:pt>
                <c:pt idx="200">
                  <c:v>3.0246575342465754</c:v>
                </c:pt>
                <c:pt idx="201">
                  <c:v>3.0273972602739727</c:v>
                </c:pt>
                <c:pt idx="202">
                  <c:v>3.0356164383561643</c:v>
                </c:pt>
                <c:pt idx="203">
                  <c:v>3.0547945205479454</c:v>
                </c:pt>
                <c:pt idx="204">
                  <c:v>3.0602739726027397</c:v>
                </c:pt>
                <c:pt idx="205">
                  <c:v>3.0630136986301371</c:v>
                </c:pt>
                <c:pt idx="206">
                  <c:v>3.0657534246575344</c:v>
                </c:pt>
                <c:pt idx="207">
                  <c:v>3.0712328767123287</c:v>
                </c:pt>
                <c:pt idx="208">
                  <c:v>3.0767123287671234</c:v>
                </c:pt>
                <c:pt idx="209">
                  <c:v>3.0849315068493151</c:v>
                </c:pt>
                <c:pt idx="210">
                  <c:v>3.0876712328767124</c:v>
                </c:pt>
                <c:pt idx="211">
                  <c:v>3.0904109589041098</c:v>
                </c:pt>
                <c:pt idx="212">
                  <c:v>3.0931506849315067</c:v>
                </c:pt>
                <c:pt idx="213">
                  <c:v>3.1123287671232878</c:v>
                </c:pt>
                <c:pt idx="214">
                  <c:v>3.1232876712328768</c:v>
                </c:pt>
                <c:pt idx="215">
                  <c:v>3.1315068493150684</c:v>
                </c:pt>
                <c:pt idx="216">
                  <c:v>3.1424657534246574</c:v>
                </c:pt>
                <c:pt idx="217">
                  <c:v>3.1479452054794521</c:v>
                </c:pt>
                <c:pt idx="218">
                  <c:v>3.1534246575342464</c:v>
                </c:pt>
                <c:pt idx="219">
                  <c:v>3.1561643835616437</c:v>
                </c:pt>
                <c:pt idx="220">
                  <c:v>3.1616438356164385</c:v>
                </c:pt>
                <c:pt idx="221">
                  <c:v>3.1726027397260275</c:v>
                </c:pt>
                <c:pt idx="222">
                  <c:v>3.1780821917808217</c:v>
                </c:pt>
                <c:pt idx="223">
                  <c:v>3.1890410958904107</c:v>
                </c:pt>
                <c:pt idx="224">
                  <c:v>3.2027397260273971</c:v>
                </c:pt>
                <c:pt idx="225">
                  <c:v>3.2136986301369861</c:v>
                </c:pt>
                <c:pt idx="226">
                  <c:v>3.2520547945205478</c:v>
                </c:pt>
                <c:pt idx="227">
                  <c:v>3.2547945205479452</c:v>
                </c:pt>
                <c:pt idx="228">
                  <c:v>3.2657534246575342</c:v>
                </c:pt>
                <c:pt idx="229">
                  <c:v>3.2684931506849315</c:v>
                </c:pt>
                <c:pt idx="230">
                  <c:v>3.2767123287671232</c:v>
                </c:pt>
                <c:pt idx="231">
                  <c:v>3.2876712328767121</c:v>
                </c:pt>
                <c:pt idx="232">
                  <c:v>3.3041095890410959</c:v>
                </c:pt>
                <c:pt idx="233">
                  <c:v>3.3068493150684932</c:v>
                </c:pt>
                <c:pt idx="234">
                  <c:v>3.3205479452054796</c:v>
                </c:pt>
                <c:pt idx="235">
                  <c:v>3.3643835616438356</c:v>
                </c:pt>
                <c:pt idx="236">
                  <c:v>3.3945205479452056</c:v>
                </c:pt>
                <c:pt idx="237">
                  <c:v>3.4027397260273973</c:v>
                </c:pt>
                <c:pt idx="238">
                  <c:v>3.408219178082192</c:v>
                </c:pt>
                <c:pt idx="239">
                  <c:v>3.4122632010036167</c:v>
                </c:pt>
                <c:pt idx="240">
                  <c:v>3.4136986301369863</c:v>
                </c:pt>
                <c:pt idx="241">
                  <c:v>3.4219178082191779</c:v>
                </c:pt>
                <c:pt idx="242">
                  <c:v>3.4246575342465753</c:v>
                </c:pt>
                <c:pt idx="243">
                  <c:v>3.4657534246575343</c:v>
                </c:pt>
                <c:pt idx="244">
                  <c:v>3.484931506849315</c:v>
                </c:pt>
                <c:pt idx="245">
                  <c:v>3.504109589041096</c:v>
                </c:pt>
                <c:pt idx="246">
                  <c:v>3.5287671232876714</c:v>
                </c:pt>
                <c:pt idx="247">
                  <c:v>3.536986301369863</c:v>
                </c:pt>
                <c:pt idx="248">
                  <c:v>3.5506849315068494</c:v>
                </c:pt>
                <c:pt idx="249">
                  <c:v>3.5556940837527122</c:v>
                </c:pt>
                <c:pt idx="250">
                  <c:v>3.5726027397260274</c:v>
                </c:pt>
                <c:pt idx="251">
                  <c:v>3.5835616438356164</c:v>
                </c:pt>
                <c:pt idx="252">
                  <c:v>3.591780821917808</c:v>
                </c:pt>
                <c:pt idx="253">
                  <c:v>3.6383561643835618</c:v>
                </c:pt>
                <c:pt idx="254">
                  <c:v>3.6410958904109587</c:v>
                </c:pt>
                <c:pt idx="255">
                  <c:v>3.6493150684931508</c:v>
                </c:pt>
                <c:pt idx="256">
                  <c:v>3.6712328767123288</c:v>
                </c:pt>
                <c:pt idx="257">
                  <c:v>3.6767123287671235</c:v>
                </c:pt>
                <c:pt idx="258">
                  <c:v>3.6931506849315068</c:v>
                </c:pt>
                <c:pt idx="259">
                  <c:v>3.7260273972602738</c:v>
                </c:pt>
                <c:pt idx="260">
                  <c:v>3.7369863013698632</c:v>
                </c:pt>
                <c:pt idx="261">
                  <c:v>3.7534246575342465</c:v>
                </c:pt>
                <c:pt idx="262">
                  <c:v>3.7835616438356166</c:v>
                </c:pt>
                <c:pt idx="263">
                  <c:v>3.7890410958904108</c:v>
                </c:pt>
                <c:pt idx="264">
                  <c:v>3.8465753424657536</c:v>
                </c:pt>
                <c:pt idx="265">
                  <c:v>3.8520547945205479</c:v>
                </c:pt>
                <c:pt idx="266">
                  <c:v>3.8547945205479452</c:v>
                </c:pt>
                <c:pt idx="267">
                  <c:v>3.8630136986301369</c:v>
                </c:pt>
                <c:pt idx="268">
                  <c:v>3.871232876712329</c:v>
                </c:pt>
                <c:pt idx="269">
                  <c:v>3.8751011859191782</c:v>
                </c:pt>
                <c:pt idx="270">
                  <c:v>3.8876712328767122</c:v>
                </c:pt>
                <c:pt idx="271">
                  <c:v>3.8958904109589043</c:v>
                </c:pt>
                <c:pt idx="272">
                  <c:v>3.904109589041096</c:v>
                </c:pt>
                <c:pt idx="273">
                  <c:v>3.9123287671232876</c:v>
                </c:pt>
                <c:pt idx="274">
                  <c:v>3.9150684931506849</c:v>
                </c:pt>
                <c:pt idx="275">
                  <c:v>3.9178082191780823</c:v>
                </c:pt>
                <c:pt idx="276">
                  <c:v>3.9287671232876713</c:v>
                </c:pt>
                <c:pt idx="277">
                  <c:v>3.9369863013698629</c:v>
                </c:pt>
                <c:pt idx="278">
                  <c:v>3.9424657534246577</c:v>
                </c:pt>
                <c:pt idx="279">
                  <c:v>3.9506849315068493</c:v>
                </c:pt>
                <c:pt idx="280">
                  <c:v>3.9534246575342467</c:v>
                </c:pt>
                <c:pt idx="281">
                  <c:v>3.9553266829555893</c:v>
                </c:pt>
                <c:pt idx="282">
                  <c:v>3.9589041095890409</c:v>
                </c:pt>
                <c:pt idx="283">
                  <c:v>3.967123287671233</c:v>
                </c:pt>
                <c:pt idx="284">
                  <c:v>3.9726027397260273</c:v>
                </c:pt>
                <c:pt idx="285">
                  <c:v>3.978082191780822</c:v>
                </c:pt>
                <c:pt idx="286">
                  <c:v>3.9972602739726026</c:v>
                </c:pt>
                <c:pt idx="287">
                  <c:v>4</c:v>
                </c:pt>
                <c:pt idx="288">
                  <c:v>4.0054794520547947</c:v>
                </c:pt>
                <c:pt idx="289">
                  <c:v>4.0082191780821921</c:v>
                </c:pt>
                <c:pt idx="290">
                  <c:v>4.0109589041095894</c:v>
                </c:pt>
                <c:pt idx="291">
                  <c:v>4.0136986301369859</c:v>
                </c:pt>
                <c:pt idx="292">
                  <c:v>4.0164383561643833</c:v>
                </c:pt>
                <c:pt idx="293">
                  <c:v>4.0191780821917806</c:v>
                </c:pt>
                <c:pt idx="294">
                  <c:v>4.0273972602739727</c:v>
                </c:pt>
                <c:pt idx="295">
                  <c:v>4.0301369863013701</c:v>
                </c:pt>
                <c:pt idx="296">
                  <c:v>4.0328767123287674</c:v>
                </c:pt>
                <c:pt idx="297">
                  <c:v>4.0465753424657533</c:v>
                </c:pt>
                <c:pt idx="298">
                  <c:v>4.0493150684931507</c:v>
                </c:pt>
                <c:pt idx="299">
                  <c:v>4.0575342465753428</c:v>
                </c:pt>
                <c:pt idx="300">
                  <c:v>4.065753424657534</c:v>
                </c:pt>
                <c:pt idx="301">
                  <c:v>4.0712328767123287</c:v>
                </c:pt>
                <c:pt idx="302">
                  <c:v>4.0794520547945208</c:v>
                </c:pt>
                <c:pt idx="303">
                  <c:v>4.0821917808219181</c:v>
                </c:pt>
                <c:pt idx="304">
                  <c:v>4.0849315068493155</c:v>
                </c:pt>
                <c:pt idx="305">
                  <c:v>4.087671232876712</c:v>
                </c:pt>
                <c:pt idx="306">
                  <c:v>4.095890410958904</c:v>
                </c:pt>
                <c:pt idx="307">
                  <c:v>4.0986301369863014</c:v>
                </c:pt>
                <c:pt idx="308">
                  <c:v>4.1013698630136988</c:v>
                </c:pt>
                <c:pt idx="309">
                  <c:v>4.1041095890410961</c:v>
                </c:pt>
                <c:pt idx="310">
                  <c:v>4.1068493150684935</c:v>
                </c:pt>
                <c:pt idx="311">
                  <c:v>4.1150684931506847</c:v>
                </c:pt>
                <c:pt idx="312">
                  <c:v>4.1232876712328768</c:v>
                </c:pt>
                <c:pt idx="313">
                  <c:v>4.1260273972602741</c:v>
                </c:pt>
                <c:pt idx="314">
                  <c:v>4.1424657534246574</c:v>
                </c:pt>
                <c:pt idx="315">
                  <c:v>4.1890410958904107</c:v>
                </c:pt>
                <c:pt idx="316">
                  <c:v>4.2082191780821914</c:v>
                </c:pt>
                <c:pt idx="317">
                  <c:v>4.2410958904109588</c:v>
                </c:pt>
                <c:pt idx="318">
                  <c:v>4.2465753424657535</c:v>
                </c:pt>
                <c:pt idx="319">
                  <c:v>4.2821917808219174</c:v>
                </c:pt>
                <c:pt idx="320">
                  <c:v>4.2849315068493148</c:v>
                </c:pt>
                <c:pt idx="321">
                  <c:v>4.3287671232876717</c:v>
                </c:pt>
                <c:pt idx="322">
                  <c:v>4.3315068493150681</c:v>
                </c:pt>
                <c:pt idx="323">
                  <c:v>4.3397260273972602</c:v>
                </c:pt>
                <c:pt idx="324">
                  <c:v>4.3424657534246576</c:v>
                </c:pt>
                <c:pt idx="325">
                  <c:v>4.3506849315068497</c:v>
                </c:pt>
                <c:pt idx="326">
                  <c:v>4.3589041095890408</c:v>
                </c:pt>
                <c:pt idx="327">
                  <c:v>4.3835616438356162</c:v>
                </c:pt>
                <c:pt idx="328">
                  <c:v>4.3890410958904109</c:v>
                </c:pt>
                <c:pt idx="329">
                  <c:v>4.3917808219178083</c:v>
                </c:pt>
                <c:pt idx="330">
                  <c:v>4.4164383561643836</c:v>
                </c:pt>
                <c:pt idx="331">
                  <c:v>4.419178082191781</c:v>
                </c:pt>
                <c:pt idx="332">
                  <c:v>4.4219178082191783</c:v>
                </c:pt>
                <c:pt idx="333">
                  <c:v>4.441095890410959</c:v>
                </c:pt>
                <c:pt idx="334">
                  <c:v>4.4575342465753423</c:v>
                </c:pt>
                <c:pt idx="335">
                  <c:v>4.4657534246575343</c:v>
                </c:pt>
                <c:pt idx="336">
                  <c:v>4.484931506849315</c:v>
                </c:pt>
                <c:pt idx="337">
                  <c:v>4.5041095890410956</c:v>
                </c:pt>
                <c:pt idx="338">
                  <c:v>4.5095890410958903</c:v>
                </c:pt>
                <c:pt idx="339">
                  <c:v>4.5424657534246577</c:v>
                </c:pt>
                <c:pt idx="340">
                  <c:v>4.5534246575342463</c:v>
                </c:pt>
                <c:pt idx="341">
                  <c:v>4.5616438356164384</c:v>
                </c:pt>
                <c:pt idx="342">
                  <c:v>4.5643835616438357</c:v>
                </c:pt>
                <c:pt idx="343">
                  <c:v>4.6082191780821917</c:v>
                </c:pt>
                <c:pt idx="344">
                  <c:v>4.6356164383561644</c:v>
                </c:pt>
                <c:pt idx="345">
                  <c:v>4.6575342465753424</c:v>
                </c:pt>
                <c:pt idx="346">
                  <c:v>4.6602739726027398</c:v>
                </c:pt>
                <c:pt idx="347">
                  <c:v>4.6684931506849319</c:v>
                </c:pt>
                <c:pt idx="348">
                  <c:v>4.6712328767123283</c:v>
                </c:pt>
                <c:pt idx="349">
                  <c:v>4.6739726027397257</c:v>
                </c:pt>
                <c:pt idx="350">
                  <c:v>4.6904109589041099</c:v>
                </c:pt>
                <c:pt idx="351">
                  <c:v>4.6931506849315072</c:v>
                </c:pt>
                <c:pt idx="352">
                  <c:v>4.7150684931506852</c:v>
                </c:pt>
                <c:pt idx="353">
                  <c:v>4.7315068493150685</c:v>
                </c:pt>
                <c:pt idx="354">
                  <c:v>4.7643835616438359</c:v>
                </c:pt>
                <c:pt idx="355">
                  <c:v>4.7671232876712333</c:v>
                </c:pt>
                <c:pt idx="356">
                  <c:v>4.7698630136986298</c:v>
                </c:pt>
                <c:pt idx="357">
                  <c:v>4.7726027397260271</c:v>
                </c:pt>
                <c:pt idx="358">
                  <c:v>4.7753424657534245</c:v>
                </c:pt>
                <c:pt idx="359">
                  <c:v>4.7808219178082192</c:v>
                </c:pt>
                <c:pt idx="360">
                  <c:v>4.7835616438356166</c:v>
                </c:pt>
                <c:pt idx="361">
                  <c:v>4.7863013698630139</c:v>
                </c:pt>
                <c:pt idx="362">
                  <c:v>4.7890410958904113</c:v>
                </c:pt>
                <c:pt idx="363">
                  <c:v>4.7917808219178086</c:v>
                </c:pt>
                <c:pt idx="364">
                  <c:v>4.7945205479452051</c:v>
                </c:pt>
                <c:pt idx="365">
                  <c:v>4.7972602739726025</c:v>
                </c:pt>
                <c:pt idx="366">
                  <c:v>4.8027397260273972</c:v>
                </c:pt>
                <c:pt idx="367">
                  <c:v>4.8054794520547945</c:v>
                </c:pt>
                <c:pt idx="368">
                  <c:v>4.8082191780821919</c:v>
                </c:pt>
                <c:pt idx="369">
                  <c:v>4.816438356164384</c:v>
                </c:pt>
                <c:pt idx="370">
                  <c:v>4.8191780821917805</c:v>
                </c:pt>
                <c:pt idx="371">
                  <c:v>4.8219178082191778</c:v>
                </c:pt>
                <c:pt idx="372">
                  <c:v>4.8246575342465752</c:v>
                </c:pt>
                <c:pt idx="373">
                  <c:v>4.8273972602739725</c:v>
                </c:pt>
                <c:pt idx="374">
                  <c:v>4.8328767123287673</c:v>
                </c:pt>
                <c:pt idx="375">
                  <c:v>4.8410958904109593</c:v>
                </c:pt>
                <c:pt idx="376">
                  <c:v>4.8438356164383558</c:v>
                </c:pt>
                <c:pt idx="377">
                  <c:v>4.8520547945205479</c:v>
                </c:pt>
                <c:pt idx="378">
                  <c:v>4.8547945205479452</c:v>
                </c:pt>
                <c:pt idx="379">
                  <c:v>4.8630136986301373</c:v>
                </c:pt>
                <c:pt idx="380">
                  <c:v>4.8657534246575347</c:v>
                </c:pt>
                <c:pt idx="381">
                  <c:v>4.8684931506849312</c:v>
                </c:pt>
                <c:pt idx="382">
                  <c:v>4.8712328767123285</c:v>
                </c:pt>
                <c:pt idx="383">
                  <c:v>4.8739726027397259</c:v>
                </c:pt>
                <c:pt idx="384">
                  <c:v>4.8767123287671232</c:v>
                </c:pt>
                <c:pt idx="385">
                  <c:v>4.882191780821918</c:v>
                </c:pt>
                <c:pt idx="386">
                  <c:v>4.8849315068493153</c:v>
                </c:pt>
                <c:pt idx="387">
                  <c:v>4.8904109589041092</c:v>
                </c:pt>
                <c:pt idx="388">
                  <c:v>4.8931506849315065</c:v>
                </c:pt>
                <c:pt idx="389">
                  <c:v>4.904109589041096</c:v>
                </c:pt>
                <c:pt idx="390">
                  <c:v>4.9095890410958907</c:v>
                </c:pt>
                <c:pt idx="391">
                  <c:v>4.912328767123288</c:v>
                </c:pt>
                <c:pt idx="392">
                  <c:v>4.9150684931506845</c:v>
                </c:pt>
                <c:pt idx="393">
                  <c:v>4.9205479452054792</c:v>
                </c:pt>
                <c:pt idx="394">
                  <c:v>4.9260273972602739</c:v>
                </c:pt>
                <c:pt idx="395">
                  <c:v>4.9315068493150687</c:v>
                </c:pt>
                <c:pt idx="396">
                  <c:v>4.934246575342466</c:v>
                </c:pt>
                <c:pt idx="397">
                  <c:v>4.9369863013698634</c:v>
                </c:pt>
                <c:pt idx="398">
                  <c:v>4.9479452054794519</c:v>
                </c:pt>
                <c:pt idx="399">
                  <c:v>4.9506849315068493</c:v>
                </c:pt>
                <c:pt idx="400">
                  <c:v>4.9534246575342467</c:v>
                </c:pt>
                <c:pt idx="401">
                  <c:v>4.956164383561644</c:v>
                </c:pt>
                <c:pt idx="402">
                  <c:v>4.9589041095890414</c:v>
                </c:pt>
                <c:pt idx="403">
                  <c:v>4.9616438356164387</c:v>
                </c:pt>
                <c:pt idx="404">
                  <c:v>4.9671232876712326</c:v>
                </c:pt>
                <c:pt idx="405">
                  <c:v>4.9698630136986299</c:v>
                </c:pt>
                <c:pt idx="406">
                  <c:v>4.9726027397260273</c:v>
                </c:pt>
                <c:pt idx="407">
                  <c:v>4.9753424657534246</c:v>
                </c:pt>
                <c:pt idx="408">
                  <c:v>4.978082191780822</c:v>
                </c:pt>
                <c:pt idx="409">
                  <c:v>4.9835616438356167</c:v>
                </c:pt>
                <c:pt idx="410">
                  <c:v>4.9863013698630141</c:v>
                </c:pt>
                <c:pt idx="411">
                  <c:v>4.9890410958904106</c:v>
                </c:pt>
                <c:pt idx="412">
                  <c:v>4.9917808219178079</c:v>
                </c:pt>
                <c:pt idx="413">
                  <c:v>4.9945205479452053</c:v>
                </c:pt>
                <c:pt idx="414">
                  <c:v>4.9972602739726026</c:v>
                </c:pt>
                <c:pt idx="415">
                  <c:v>5</c:v>
                </c:pt>
              </c:numCache>
            </c:numRef>
          </c:xVal>
          <c:yVal>
            <c:numRef>
              <c:f>'SVD large'!$E$5:$E$1831</c:f>
              <c:numCache>
                <c:formatCode>General</c:formatCode>
                <c:ptCount val="18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6.8496319034877101E-3</c:v>
                </c:pt>
                <c:pt idx="20">
                  <c:v>6.8496319034877101E-3</c:v>
                </c:pt>
                <c:pt idx="21">
                  <c:v>8.9045214745340304E-3</c:v>
                </c:pt>
                <c:pt idx="22">
                  <c:v>8.9045214745340304E-3</c:v>
                </c:pt>
                <c:pt idx="23">
                  <c:v>8.9045214745340304E-3</c:v>
                </c:pt>
                <c:pt idx="24">
                  <c:v>8.9045214745340304E-3</c:v>
                </c:pt>
                <c:pt idx="25">
                  <c:v>8.9045214745340304E-3</c:v>
                </c:pt>
                <c:pt idx="26">
                  <c:v>9.1804281098256408E-3</c:v>
                </c:pt>
                <c:pt idx="27">
                  <c:v>9.1804281098256408E-3</c:v>
                </c:pt>
                <c:pt idx="28">
                  <c:v>9.8711524557007595E-3</c:v>
                </c:pt>
                <c:pt idx="29">
                  <c:v>9.8711524557007595E-3</c:v>
                </c:pt>
                <c:pt idx="30">
                  <c:v>9.8711524557007595E-3</c:v>
                </c:pt>
                <c:pt idx="31">
                  <c:v>9.8711524557007595E-3</c:v>
                </c:pt>
                <c:pt idx="32">
                  <c:v>9.8711524557007595E-3</c:v>
                </c:pt>
                <c:pt idx="33">
                  <c:v>9.8711524557007595E-3</c:v>
                </c:pt>
                <c:pt idx="34">
                  <c:v>9.8711524557007595E-3</c:v>
                </c:pt>
                <c:pt idx="35">
                  <c:v>9.8711524557007595E-3</c:v>
                </c:pt>
                <c:pt idx="36">
                  <c:v>9.8711524557007595E-3</c:v>
                </c:pt>
                <c:pt idx="37">
                  <c:v>9.8711524557007595E-3</c:v>
                </c:pt>
                <c:pt idx="38">
                  <c:v>1.23647673149643E-2</c:v>
                </c:pt>
                <c:pt idx="39">
                  <c:v>1.23647673149643E-2</c:v>
                </c:pt>
                <c:pt idx="40">
                  <c:v>1.23647673149643E-2</c:v>
                </c:pt>
                <c:pt idx="41">
                  <c:v>1.23647673149643E-2</c:v>
                </c:pt>
                <c:pt idx="42">
                  <c:v>1.23647673149643E-2</c:v>
                </c:pt>
                <c:pt idx="43">
                  <c:v>1.23647673149643E-2</c:v>
                </c:pt>
                <c:pt idx="44">
                  <c:v>1.23647673149643E-2</c:v>
                </c:pt>
                <c:pt idx="45">
                  <c:v>1.23647673149643E-2</c:v>
                </c:pt>
                <c:pt idx="46">
                  <c:v>1.23647673149643E-2</c:v>
                </c:pt>
                <c:pt idx="47">
                  <c:v>1.23647673149643E-2</c:v>
                </c:pt>
                <c:pt idx="48">
                  <c:v>1.23647673149643E-2</c:v>
                </c:pt>
                <c:pt idx="49">
                  <c:v>1.23647673149643E-2</c:v>
                </c:pt>
                <c:pt idx="50">
                  <c:v>1.23647673149643E-2</c:v>
                </c:pt>
                <c:pt idx="51">
                  <c:v>1.23647673149643E-2</c:v>
                </c:pt>
                <c:pt idx="52">
                  <c:v>1.64643983391628E-2</c:v>
                </c:pt>
                <c:pt idx="53">
                  <c:v>1.64643983391628E-2</c:v>
                </c:pt>
                <c:pt idx="54">
                  <c:v>1.64643983391628E-2</c:v>
                </c:pt>
                <c:pt idx="55">
                  <c:v>1.64643983391628E-2</c:v>
                </c:pt>
                <c:pt idx="56">
                  <c:v>1.64643983391628E-2</c:v>
                </c:pt>
                <c:pt idx="57">
                  <c:v>1.64643983391628E-2</c:v>
                </c:pt>
                <c:pt idx="58">
                  <c:v>1.64643983391628E-2</c:v>
                </c:pt>
                <c:pt idx="59">
                  <c:v>1.64643983391628E-2</c:v>
                </c:pt>
                <c:pt idx="60">
                  <c:v>1.64643983391628E-2</c:v>
                </c:pt>
                <c:pt idx="61">
                  <c:v>1.64643983391628E-2</c:v>
                </c:pt>
                <c:pt idx="62">
                  <c:v>1.64643983391628E-2</c:v>
                </c:pt>
                <c:pt idx="63">
                  <c:v>1.64643983391628E-2</c:v>
                </c:pt>
                <c:pt idx="64">
                  <c:v>1.64643983391628E-2</c:v>
                </c:pt>
                <c:pt idx="65">
                  <c:v>1.64643983391628E-2</c:v>
                </c:pt>
                <c:pt idx="66">
                  <c:v>1.64643983391628E-2</c:v>
                </c:pt>
                <c:pt idx="67">
                  <c:v>1.64643983391628E-2</c:v>
                </c:pt>
                <c:pt idx="68">
                  <c:v>1.64643983391628E-2</c:v>
                </c:pt>
                <c:pt idx="69">
                  <c:v>1.64643983391628E-2</c:v>
                </c:pt>
                <c:pt idx="70">
                  <c:v>1.64643983391628E-2</c:v>
                </c:pt>
                <c:pt idx="71">
                  <c:v>1.64643983391628E-2</c:v>
                </c:pt>
                <c:pt idx="72">
                  <c:v>1.64643983391628E-2</c:v>
                </c:pt>
                <c:pt idx="73">
                  <c:v>1.64643983391628E-2</c:v>
                </c:pt>
                <c:pt idx="74">
                  <c:v>1.64643983391628E-2</c:v>
                </c:pt>
                <c:pt idx="75">
                  <c:v>1.64643983391628E-2</c:v>
                </c:pt>
                <c:pt idx="76">
                  <c:v>1.64643983391628E-2</c:v>
                </c:pt>
                <c:pt idx="77">
                  <c:v>1.8834700122234201E-2</c:v>
                </c:pt>
                <c:pt idx="78">
                  <c:v>1.8834700122234201E-2</c:v>
                </c:pt>
                <c:pt idx="79">
                  <c:v>1.8834700122234201E-2</c:v>
                </c:pt>
                <c:pt idx="80">
                  <c:v>1.8834700122234201E-2</c:v>
                </c:pt>
                <c:pt idx="81">
                  <c:v>1.8834700122234201E-2</c:v>
                </c:pt>
                <c:pt idx="82">
                  <c:v>1.8834700122234201E-2</c:v>
                </c:pt>
                <c:pt idx="83">
                  <c:v>1.8834700122234201E-2</c:v>
                </c:pt>
                <c:pt idx="84">
                  <c:v>1.8834700122234201E-2</c:v>
                </c:pt>
                <c:pt idx="85">
                  <c:v>1.8834700122234201E-2</c:v>
                </c:pt>
                <c:pt idx="86">
                  <c:v>1.8834700122234201E-2</c:v>
                </c:pt>
                <c:pt idx="87">
                  <c:v>1.9726361312223099E-2</c:v>
                </c:pt>
                <c:pt idx="88">
                  <c:v>1.9726361312223099E-2</c:v>
                </c:pt>
                <c:pt idx="89">
                  <c:v>1.9726361312223099E-2</c:v>
                </c:pt>
                <c:pt idx="90">
                  <c:v>1.9726361312223099E-2</c:v>
                </c:pt>
                <c:pt idx="91">
                  <c:v>1.9726361312223099E-2</c:v>
                </c:pt>
                <c:pt idx="92">
                  <c:v>1.9726361312223099E-2</c:v>
                </c:pt>
                <c:pt idx="93">
                  <c:v>1.9726361312223099E-2</c:v>
                </c:pt>
                <c:pt idx="94">
                  <c:v>1.9726361312223099E-2</c:v>
                </c:pt>
                <c:pt idx="95">
                  <c:v>1.9726361312223099E-2</c:v>
                </c:pt>
                <c:pt idx="96">
                  <c:v>1.9726361312223099E-2</c:v>
                </c:pt>
                <c:pt idx="97">
                  <c:v>1.9726361312223099E-2</c:v>
                </c:pt>
                <c:pt idx="98">
                  <c:v>1.9726361312223099E-2</c:v>
                </c:pt>
                <c:pt idx="99">
                  <c:v>1.9726361312223099E-2</c:v>
                </c:pt>
                <c:pt idx="100">
                  <c:v>1.9726361312223099E-2</c:v>
                </c:pt>
                <c:pt idx="101">
                  <c:v>1.9726361312223099E-2</c:v>
                </c:pt>
                <c:pt idx="102">
                  <c:v>1.9726361312223099E-2</c:v>
                </c:pt>
                <c:pt idx="103">
                  <c:v>1.9726361312223099E-2</c:v>
                </c:pt>
                <c:pt idx="104">
                  <c:v>1.9726361312223099E-2</c:v>
                </c:pt>
                <c:pt idx="105">
                  <c:v>1.9726361312223099E-2</c:v>
                </c:pt>
                <c:pt idx="106">
                  <c:v>1.9726361312223099E-2</c:v>
                </c:pt>
                <c:pt idx="107">
                  <c:v>1.9726361312223099E-2</c:v>
                </c:pt>
                <c:pt idx="108">
                  <c:v>1.9726361312223099E-2</c:v>
                </c:pt>
                <c:pt idx="109">
                  <c:v>1.9726361312223099E-2</c:v>
                </c:pt>
                <c:pt idx="110">
                  <c:v>1.9726361312223099E-2</c:v>
                </c:pt>
                <c:pt idx="111">
                  <c:v>1.9726361312223099E-2</c:v>
                </c:pt>
                <c:pt idx="112">
                  <c:v>1.9726361312223099E-2</c:v>
                </c:pt>
                <c:pt idx="113">
                  <c:v>1.9726361312223099E-2</c:v>
                </c:pt>
                <c:pt idx="114">
                  <c:v>1.9726361312223099E-2</c:v>
                </c:pt>
                <c:pt idx="115">
                  <c:v>1.9726361312223099E-2</c:v>
                </c:pt>
                <c:pt idx="116">
                  <c:v>1.9726361312223099E-2</c:v>
                </c:pt>
                <c:pt idx="117">
                  <c:v>1.9726361312223099E-2</c:v>
                </c:pt>
                <c:pt idx="118">
                  <c:v>1.9726361312223099E-2</c:v>
                </c:pt>
                <c:pt idx="119">
                  <c:v>1.9726361312223099E-2</c:v>
                </c:pt>
                <c:pt idx="120">
                  <c:v>1.9726361312223099E-2</c:v>
                </c:pt>
                <c:pt idx="121">
                  <c:v>1.9726361312223099E-2</c:v>
                </c:pt>
                <c:pt idx="122">
                  <c:v>1.9726361312223099E-2</c:v>
                </c:pt>
                <c:pt idx="123">
                  <c:v>1.9726361312223099E-2</c:v>
                </c:pt>
                <c:pt idx="124">
                  <c:v>1.9726361312223099E-2</c:v>
                </c:pt>
                <c:pt idx="125">
                  <c:v>1.9726361312223099E-2</c:v>
                </c:pt>
                <c:pt idx="126">
                  <c:v>1.9726361312223099E-2</c:v>
                </c:pt>
                <c:pt idx="127">
                  <c:v>1.9726361312223099E-2</c:v>
                </c:pt>
                <c:pt idx="128">
                  <c:v>1.9726361312223099E-2</c:v>
                </c:pt>
                <c:pt idx="129">
                  <c:v>1.9726361312223099E-2</c:v>
                </c:pt>
                <c:pt idx="130">
                  <c:v>1.9726361312223099E-2</c:v>
                </c:pt>
                <c:pt idx="131">
                  <c:v>1.9726361312223099E-2</c:v>
                </c:pt>
                <c:pt idx="132">
                  <c:v>1.9726361312223099E-2</c:v>
                </c:pt>
                <c:pt idx="133">
                  <c:v>1.9726361312223099E-2</c:v>
                </c:pt>
                <c:pt idx="134">
                  <c:v>1.9726361312223099E-2</c:v>
                </c:pt>
                <c:pt idx="135">
                  <c:v>1.9726361312223099E-2</c:v>
                </c:pt>
                <c:pt idx="136">
                  <c:v>1.9726361312223099E-2</c:v>
                </c:pt>
                <c:pt idx="137">
                  <c:v>1.9726361312223099E-2</c:v>
                </c:pt>
                <c:pt idx="138">
                  <c:v>1.9726361312223099E-2</c:v>
                </c:pt>
                <c:pt idx="139">
                  <c:v>2.36222791224222E-2</c:v>
                </c:pt>
                <c:pt idx="140">
                  <c:v>2.36222791224222E-2</c:v>
                </c:pt>
                <c:pt idx="141">
                  <c:v>2.36222791224222E-2</c:v>
                </c:pt>
                <c:pt idx="142">
                  <c:v>2.36222791224222E-2</c:v>
                </c:pt>
                <c:pt idx="143">
                  <c:v>2.36222791224222E-2</c:v>
                </c:pt>
                <c:pt idx="144">
                  <c:v>2.36222791224222E-2</c:v>
                </c:pt>
                <c:pt idx="145">
                  <c:v>2.4246728354930899E-2</c:v>
                </c:pt>
                <c:pt idx="146">
                  <c:v>2.4246728354930899E-2</c:v>
                </c:pt>
                <c:pt idx="147">
                  <c:v>2.4246728354930899E-2</c:v>
                </c:pt>
                <c:pt idx="148">
                  <c:v>2.4246728354930899E-2</c:v>
                </c:pt>
                <c:pt idx="149">
                  <c:v>2.4246728354930899E-2</c:v>
                </c:pt>
                <c:pt idx="150" formatCode="0.0000">
                  <c:v>2.4246728354930899E-2</c:v>
                </c:pt>
                <c:pt idx="151">
                  <c:v>2.4246728354930899E-2</c:v>
                </c:pt>
                <c:pt idx="152">
                  <c:v>2.4246728354930899E-2</c:v>
                </c:pt>
                <c:pt idx="153">
                  <c:v>2.4246728354930899E-2</c:v>
                </c:pt>
                <c:pt idx="154">
                  <c:v>2.4246728354930899E-2</c:v>
                </c:pt>
                <c:pt idx="155">
                  <c:v>2.4246728354930899E-2</c:v>
                </c:pt>
                <c:pt idx="156">
                  <c:v>2.4246728354930899E-2</c:v>
                </c:pt>
                <c:pt idx="157">
                  <c:v>2.4246728354930899E-2</c:v>
                </c:pt>
                <c:pt idx="158">
                  <c:v>2.4246728354930899E-2</c:v>
                </c:pt>
                <c:pt idx="159">
                  <c:v>2.4246728354930899E-2</c:v>
                </c:pt>
                <c:pt idx="160">
                  <c:v>2.4246728354930899E-2</c:v>
                </c:pt>
                <c:pt idx="161">
                  <c:v>2.4246728354930899E-2</c:v>
                </c:pt>
                <c:pt idx="162">
                  <c:v>2.4246728354930899E-2</c:v>
                </c:pt>
                <c:pt idx="163">
                  <c:v>2.65966260022742E-2</c:v>
                </c:pt>
                <c:pt idx="164">
                  <c:v>2.65966260022742E-2</c:v>
                </c:pt>
                <c:pt idx="165">
                  <c:v>2.65966260022742E-2</c:v>
                </c:pt>
                <c:pt idx="166">
                  <c:v>2.65966260022742E-2</c:v>
                </c:pt>
                <c:pt idx="167">
                  <c:v>2.65966260022742E-2</c:v>
                </c:pt>
                <c:pt idx="168">
                  <c:v>2.65966260022742E-2</c:v>
                </c:pt>
                <c:pt idx="169">
                  <c:v>2.65966260022742E-2</c:v>
                </c:pt>
                <c:pt idx="170">
                  <c:v>2.65966260022742E-2</c:v>
                </c:pt>
                <c:pt idx="171">
                  <c:v>2.65966260022742E-2</c:v>
                </c:pt>
                <c:pt idx="172">
                  <c:v>2.65966260022742E-2</c:v>
                </c:pt>
                <c:pt idx="173">
                  <c:v>2.65966260022742E-2</c:v>
                </c:pt>
                <c:pt idx="174">
                  <c:v>2.65966260022742E-2</c:v>
                </c:pt>
                <c:pt idx="175">
                  <c:v>2.65966260022742E-2</c:v>
                </c:pt>
                <c:pt idx="176">
                  <c:v>2.65966260022742E-2</c:v>
                </c:pt>
                <c:pt idx="177">
                  <c:v>2.65966260022742E-2</c:v>
                </c:pt>
                <c:pt idx="178">
                  <c:v>2.65966260022742E-2</c:v>
                </c:pt>
                <c:pt idx="179">
                  <c:v>2.65966260022742E-2</c:v>
                </c:pt>
                <c:pt idx="180">
                  <c:v>2.65966260022742E-2</c:v>
                </c:pt>
                <c:pt idx="181">
                  <c:v>2.7547255463322699E-2</c:v>
                </c:pt>
                <c:pt idx="182">
                  <c:v>2.7547255463322699E-2</c:v>
                </c:pt>
                <c:pt idx="183">
                  <c:v>2.7547255463322699E-2</c:v>
                </c:pt>
                <c:pt idx="184">
                  <c:v>2.7547255463322699E-2</c:v>
                </c:pt>
                <c:pt idx="185">
                  <c:v>2.7547255463322699E-2</c:v>
                </c:pt>
                <c:pt idx="186">
                  <c:v>2.7547255463322699E-2</c:v>
                </c:pt>
                <c:pt idx="187">
                  <c:v>2.7547255463322699E-2</c:v>
                </c:pt>
                <c:pt idx="188">
                  <c:v>2.7547255463322699E-2</c:v>
                </c:pt>
                <c:pt idx="189">
                  <c:v>2.7547255463322699E-2</c:v>
                </c:pt>
                <c:pt idx="190">
                  <c:v>2.7547255463322699E-2</c:v>
                </c:pt>
                <c:pt idx="191">
                  <c:v>2.7547255463322699E-2</c:v>
                </c:pt>
                <c:pt idx="192">
                  <c:v>2.7547255463322699E-2</c:v>
                </c:pt>
                <c:pt idx="193">
                  <c:v>2.7547255463322699E-2</c:v>
                </c:pt>
                <c:pt idx="194">
                  <c:v>2.7547255463322699E-2</c:v>
                </c:pt>
                <c:pt idx="195">
                  <c:v>2.7547255463322699E-2</c:v>
                </c:pt>
                <c:pt idx="196">
                  <c:v>2.7547255463322699E-2</c:v>
                </c:pt>
                <c:pt idx="197">
                  <c:v>2.7547255463322699E-2</c:v>
                </c:pt>
                <c:pt idx="198">
                  <c:v>2.7547255463322699E-2</c:v>
                </c:pt>
                <c:pt idx="199">
                  <c:v>2.7547255463322699E-2</c:v>
                </c:pt>
                <c:pt idx="200">
                  <c:v>2.7547255463322699E-2</c:v>
                </c:pt>
                <c:pt idx="201">
                  <c:v>2.7547255463322699E-2</c:v>
                </c:pt>
                <c:pt idx="202">
                  <c:v>2.7547255463322699E-2</c:v>
                </c:pt>
                <c:pt idx="203">
                  <c:v>2.7547255463322699E-2</c:v>
                </c:pt>
                <c:pt idx="204">
                  <c:v>2.7547255463322699E-2</c:v>
                </c:pt>
                <c:pt idx="205">
                  <c:v>2.7547255463322699E-2</c:v>
                </c:pt>
                <c:pt idx="206">
                  <c:v>2.7547255463322699E-2</c:v>
                </c:pt>
                <c:pt idx="207">
                  <c:v>2.7547255463322699E-2</c:v>
                </c:pt>
                <c:pt idx="208">
                  <c:v>2.7547255463322699E-2</c:v>
                </c:pt>
                <c:pt idx="209">
                  <c:v>2.7547255463322699E-2</c:v>
                </c:pt>
                <c:pt idx="210">
                  <c:v>2.7547255463322699E-2</c:v>
                </c:pt>
                <c:pt idx="211">
                  <c:v>2.7547255463322699E-2</c:v>
                </c:pt>
                <c:pt idx="212">
                  <c:v>2.7547255463322699E-2</c:v>
                </c:pt>
                <c:pt idx="213">
                  <c:v>2.7547255463322699E-2</c:v>
                </c:pt>
                <c:pt idx="214">
                  <c:v>2.7547255463322699E-2</c:v>
                </c:pt>
                <c:pt idx="215">
                  <c:v>2.7547255463322699E-2</c:v>
                </c:pt>
                <c:pt idx="216">
                  <c:v>2.7547255463322699E-2</c:v>
                </c:pt>
                <c:pt idx="217">
                  <c:v>2.7547255463322699E-2</c:v>
                </c:pt>
                <c:pt idx="218">
                  <c:v>2.7547255463322699E-2</c:v>
                </c:pt>
                <c:pt idx="219">
                  <c:v>2.7547255463322699E-2</c:v>
                </c:pt>
                <c:pt idx="220">
                  <c:v>2.7547255463322699E-2</c:v>
                </c:pt>
                <c:pt idx="221">
                  <c:v>2.7547255463322699E-2</c:v>
                </c:pt>
                <c:pt idx="222">
                  <c:v>2.7547255463322699E-2</c:v>
                </c:pt>
                <c:pt idx="223">
                  <c:v>2.7547255463322699E-2</c:v>
                </c:pt>
                <c:pt idx="224">
                  <c:v>2.7547255463322699E-2</c:v>
                </c:pt>
                <c:pt idx="225">
                  <c:v>2.7547255463322699E-2</c:v>
                </c:pt>
                <c:pt idx="226">
                  <c:v>2.7547255463322699E-2</c:v>
                </c:pt>
                <c:pt idx="227">
                  <c:v>2.7547255463322699E-2</c:v>
                </c:pt>
                <c:pt idx="228">
                  <c:v>2.7547255463322699E-2</c:v>
                </c:pt>
                <c:pt idx="229">
                  <c:v>2.7547255463322699E-2</c:v>
                </c:pt>
                <c:pt idx="230">
                  <c:v>2.7547255463322699E-2</c:v>
                </c:pt>
                <c:pt idx="231">
                  <c:v>2.7547255463322699E-2</c:v>
                </c:pt>
                <c:pt idx="232">
                  <c:v>2.7547255463322699E-2</c:v>
                </c:pt>
                <c:pt idx="233">
                  <c:v>2.7547255463322699E-2</c:v>
                </c:pt>
                <c:pt idx="234">
                  <c:v>2.7547255463322699E-2</c:v>
                </c:pt>
                <c:pt idx="235">
                  <c:v>2.7547255463322699E-2</c:v>
                </c:pt>
                <c:pt idx="236">
                  <c:v>2.7547255463322699E-2</c:v>
                </c:pt>
                <c:pt idx="237">
                  <c:v>2.7547255463322699E-2</c:v>
                </c:pt>
                <c:pt idx="238">
                  <c:v>2.7547255463322699E-2</c:v>
                </c:pt>
                <c:pt idx="239">
                  <c:v>3.19667846168772E-2</c:v>
                </c:pt>
                <c:pt idx="240">
                  <c:v>3.19667846168772E-2</c:v>
                </c:pt>
                <c:pt idx="241">
                  <c:v>3.19667846168772E-2</c:v>
                </c:pt>
                <c:pt idx="242">
                  <c:v>3.19667846168772E-2</c:v>
                </c:pt>
                <c:pt idx="243">
                  <c:v>3.19667846168772E-2</c:v>
                </c:pt>
                <c:pt idx="244">
                  <c:v>3.19667846168772E-2</c:v>
                </c:pt>
                <c:pt idx="245">
                  <c:v>3.19667846168772E-2</c:v>
                </c:pt>
                <c:pt idx="246">
                  <c:v>3.19667846168772E-2</c:v>
                </c:pt>
                <c:pt idx="247">
                  <c:v>3.19667846168772E-2</c:v>
                </c:pt>
                <c:pt idx="248">
                  <c:v>3.19667846168772E-2</c:v>
                </c:pt>
                <c:pt idx="249">
                  <c:v>3.3670418481220203E-2</c:v>
                </c:pt>
                <c:pt idx="250">
                  <c:v>3.3670418481220203E-2</c:v>
                </c:pt>
                <c:pt idx="251">
                  <c:v>3.3670418481220203E-2</c:v>
                </c:pt>
                <c:pt idx="252">
                  <c:v>3.3670418481220203E-2</c:v>
                </c:pt>
                <c:pt idx="253">
                  <c:v>3.3670418481220203E-2</c:v>
                </c:pt>
                <c:pt idx="254">
                  <c:v>3.3670418481220203E-2</c:v>
                </c:pt>
                <c:pt idx="255">
                  <c:v>3.3670418481220203E-2</c:v>
                </c:pt>
                <c:pt idx="256">
                  <c:v>3.3670418481220203E-2</c:v>
                </c:pt>
                <c:pt idx="257">
                  <c:v>3.3670418481220203E-2</c:v>
                </c:pt>
                <c:pt idx="258">
                  <c:v>3.3670418481220203E-2</c:v>
                </c:pt>
                <c:pt idx="259">
                  <c:v>3.3670418481220203E-2</c:v>
                </c:pt>
                <c:pt idx="260">
                  <c:v>3.3670418481220203E-2</c:v>
                </c:pt>
                <c:pt idx="261">
                  <c:v>3.3670418481220203E-2</c:v>
                </c:pt>
                <c:pt idx="262">
                  <c:v>3.3670418481220203E-2</c:v>
                </c:pt>
                <c:pt idx="263">
                  <c:v>3.3670418481220203E-2</c:v>
                </c:pt>
                <c:pt idx="264">
                  <c:v>3.3670418481220203E-2</c:v>
                </c:pt>
                <c:pt idx="265">
                  <c:v>3.3670418481220203E-2</c:v>
                </c:pt>
                <c:pt idx="266">
                  <c:v>3.3670418481220203E-2</c:v>
                </c:pt>
                <c:pt idx="267">
                  <c:v>3.3670418481220203E-2</c:v>
                </c:pt>
                <c:pt idx="268">
                  <c:v>3.3670418481220203E-2</c:v>
                </c:pt>
                <c:pt idx="269">
                  <c:v>3.3844408165937402E-2</c:v>
                </c:pt>
                <c:pt idx="270">
                  <c:v>3.3844408165937402E-2</c:v>
                </c:pt>
                <c:pt idx="271">
                  <c:v>3.3844408165937402E-2</c:v>
                </c:pt>
                <c:pt idx="272">
                  <c:v>3.3844408165937402E-2</c:v>
                </c:pt>
                <c:pt idx="273">
                  <c:v>3.3844408165937402E-2</c:v>
                </c:pt>
                <c:pt idx="274">
                  <c:v>3.3844408165937402E-2</c:v>
                </c:pt>
                <c:pt idx="275">
                  <c:v>3.3844408165937402E-2</c:v>
                </c:pt>
                <c:pt idx="276">
                  <c:v>3.3844408165937402E-2</c:v>
                </c:pt>
                <c:pt idx="277">
                  <c:v>3.3844408165937402E-2</c:v>
                </c:pt>
                <c:pt idx="278">
                  <c:v>3.3844408165937402E-2</c:v>
                </c:pt>
                <c:pt idx="279">
                  <c:v>3.3844408165937402E-2</c:v>
                </c:pt>
                <c:pt idx="280">
                  <c:v>3.3844408165937402E-2</c:v>
                </c:pt>
                <c:pt idx="281">
                  <c:v>3.9561371713396402E-2</c:v>
                </c:pt>
                <c:pt idx="282">
                  <c:v>3.9561371713396402E-2</c:v>
                </c:pt>
                <c:pt idx="283">
                  <c:v>3.9561371713396402E-2</c:v>
                </c:pt>
                <c:pt idx="284">
                  <c:v>3.9561371713396402E-2</c:v>
                </c:pt>
                <c:pt idx="285">
                  <c:v>3.9561371713396402E-2</c:v>
                </c:pt>
                <c:pt idx="286">
                  <c:v>3.9561371713396402E-2</c:v>
                </c:pt>
                <c:pt idx="287">
                  <c:v>3.9561371713396402E-2</c:v>
                </c:pt>
                <c:pt idx="288">
                  <c:v>3.9561371713396402E-2</c:v>
                </c:pt>
                <c:pt idx="289">
                  <c:v>3.9561371713396402E-2</c:v>
                </c:pt>
                <c:pt idx="290">
                  <c:v>3.9561371713396402E-2</c:v>
                </c:pt>
                <c:pt idx="291">
                  <c:v>3.9561371713396402E-2</c:v>
                </c:pt>
                <c:pt idx="292">
                  <c:v>3.9561371713396402E-2</c:v>
                </c:pt>
                <c:pt idx="293">
                  <c:v>3.9561371713396402E-2</c:v>
                </c:pt>
                <c:pt idx="294">
                  <c:v>3.9561371713396402E-2</c:v>
                </c:pt>
                <c:pt idx="295">
                  <c:v>3.9561371713396402E-2</c:v>
                </c:pt>
                <c:pt idx="296">
                  <c:v>3.9561371713396402E-2</c:v>
                </c:pt>
                <c:pt idx="297">
                  <c:v>3.9561371713396402E-2</c:v>
                </c:pt>
                <c:pt idx="298">
                  <c:v>3.9561371713396402E-2</c:v>
                </c:pt>
                <c:pt idx="299">
                  <c:v>3.9561371713396402E-2</c:v>
                </c:pt>
                <c:pt idx="300">
                  <c:v>3.9561371713396402E-2</c:v>
                </c:pt>
                <c:pt idx="301">
                  <c:v>3.9561371713396402E-2</c:v>
                </c:pt>
                <c:pt idx="302">
                  <c:v>3.9561371713396402E-2</c:v>
                </c:pt>
                <c:pt idx="303">
                  <c:v>3.9561371713396402E-2</c:v>
                </c:pt>
                <c:pt idx="304">
                  <c:v>3.9561371713396402E-2</c:v>
                </c:pt>
                <c:pt idx="305">
                  <c:v>3.9561371713396402E-2</c:v>
                </c:pt>
                <c:pt idx="306">
                  <c:v>3.9561371713396402E-2</c:v>
                </c:pt>
                <c:pt idx="307">
                  <c:v>3.9561371713396402E-2</c:v>
                </c:pt>
                <c:pt idx="308">
                  <c:v>3.9561371713396402E-2</c:v>
                </c:pt>
                <c:pt idx="309">
                  <c:v>3.9561371713396402E-2</c:v>
                </c:pt>
                <c:pt idx="310">
                  <c:v>3.9561371713396402E-2</c:v>
                </c:pt>
                <c:pt idx="311">
                  <c:v>3.9561371713396402E-2</c:v>
                </c:pt>
                <c:pt idx="312">
                  <c:v>3.9561371713396402E-2</c:v>
                </c:pt>
                <c:pt idx="313">
                  <c:v>3.9561371713396402E-2</c:v>
                </c:pt>
                <c:pt idx="314">
                  <c:v>3.9561371713396402E-2</c:v>
                </c:pt>
                <c:pt idx="315">
                  <c:v>3.9561371713396402E-2</c:v>
                </c:pt>
                <c:pt idx="316">
                  <c:v>3.9561371713396402E-2</c:v>
                </c:pt>
                <c:pt idx="317">
                  <c:v>3.9561371713396402E-2</c:v>
                </c:pt>
                <c:pt idx="318">
                  <c:v>3.9561371713396402E-2</c:v>
                </c:pt>
                <c:pt idx="319">
                  <c:v>3.9561371713396402E-2</c:v>
                </c:pt>
                <c:pt idx="320">
                  <c:v>3.9561371713396402E-2</c:v>
                </c:pt>
                <c:pt idx="321">
                  <c:v>3.9561371713396402E-2</c:v>
                </c:pt>
                <c:pt idx="322">
                  <c:v>3.9561371713396402E-2</c:v>
                </c:pt>
                <c:pt idx="323">
                  <c:v>3.9561371713396402E-2</c:v>
                </c:pt>
                <c:pt idx="324">
                  <c:v>3.9561371713396402E-2</c:v>
                </c:pt>
                <c:pt idx="325">
                  <c:v>3.9561371713396402E-2</c:v>
                </c:pt>
                <c:pt idx="326">
                  <c:v>3.9561371713396402E-2</c:v>
                </c:pt>
                <c:pt idx="327">
                  <c:v>3.9561371713396402E-2</c:v>
                </c:pt>
                <c:pt idx="328">
                  <c:v>3.9561371713396402E-2</c:v>
                </c:pt>
                <c:pt idx="329">
                  <c:v>3.9561371713396402E-2</c:v>
                </c:pt>
                <c:pt idx="330">
                  <c:v>3.9561371713396402E-2</c:v>
                </c:pt>
                <c:pt idx="331">
                  <c:v>3.9561371713396402E-2</c:v>
                </c:pt>
                <c:pt idx="332">
                  <c:v>3.9561371713396402E-2</c:v>
                </c:pt>
                <c:pt idx="333">
                  <c:v>3.9561371713396402E-2</c:v>
                </c:pt>
                <c:pt idx="334">
                  <c:v>3.9561371713396402E-2</c:v>
                </c:pt>
                <c:pt idx="335">
                  <c:v>3.9561371713396402E-2</c:v>
                </c:pt>
                <c:pt idx="336">
                  <c:v>3.9561371713396402E-2</c:v>
                </c:pt>
                <c:pt idx="337">
                  <c:v>3.9561371713396402E-2</c:v>
                </c:pt>
                <c:pt idx="338">
                  <c:v>3.9561371713396402E-2</c:v>
                </c:pt>
                <c:pt idx="339">
                  <c:v>3.9561371713396402E-2</c:v>
                </c:pt>
                <c:pt idx="340">
                  <c:v>3.9561371713396402E-2</c:v>
                </c:pt>
                <c:pt idx="341">
                  <c:v>3.9561371713396402E-2</c:v>
                </c:pt>
                <c:pt idx="342">
                  <c:v>3.9561371713396402E-2</c:v>
                </c:pt>
                <c:pt idx="343">
                  <c:v>3.9561371713396402E-2</c:v>
                </c:pt>
                <c:pt idx="344">
                  <c:v>3.9561371713396402E-2</c:v>
                </c:pt>
                <c:pt idx="345">
                  <c:v>3.9561371713396402E-2</c:v>
                </c:pt>
                <c:pt idx="346">
                  <c:v>3.9561371713396402E-2</c:v>
                </c:pt>
                <c:pt idx="347">
                  <c:v>3.9561371713396402E-2</c:v>
                </c:pt>
                <c:pt idx="348">
                  <c:v>3.9561371713396402E-2</c:v>
                </c:pt>
                <c:pt idx="349">
                  <c:v>3.9561371713396402E-2</c:v>
                </c:pt>
                <c:pt idx="350">
                  <c:v>3.9561371713396402E-2</c:v>
                </c:pt>
                <c:pt idx="351">
                  <c:v>3.9561371713396402E-2</c:v>
                </c:pt>
                <c:pt idx="352">
                  <c:v>3.9561371713396402E-2</c:v>
                </c:pt>
                <c:pt idx="353">
                  <c:v>3.9561371713396402E-2</c:v>
                </c:pt>
                <c:pt idx="354">
                  <c:v>3.9561371713396402E-2</c:v>
                </c:pt>
                <c:pt idx="355">
                  <c:v>3.9561371713396402E-2</c:v>
                </c:pt>
                <c:pt idx="356">
                  <c:v>3.9561371713396402E-2</c:v>
                </c:pt>
                <c:pt idx="357">
                  <c:v>3.9561371713396402E-2</c:v>
                </c:pt>
                <c:pt idx="358">
                  <c:v>3.9561371713396402E-2</c:v>
                </c:pt>
                <c:pt idx="359">
                  <c:v>3.9561371713396402E-2</c:v>
                </c:pt>
                <c:pt idx="360">
                  <c:v>3.9561371713396402E-2</c:v>
                </c:pt>
                <c:pt idx="361">
                  <c:v>3.9561371713396402E-2</c:v>
                </c:pt>
                <c:pt idx="362">
                  <c:v>3.9561371713396402E-2</c:v>
                </c:pt>
                <c:pt idx="363">
                  <c:v>3.9561371713396402E-2</c:v>
                </c:pt>
                <c:pt idx="364">
                  <c:v>3.9561371713396402E-2</c:v>
                </c:pt>
                <c:pt idx="365">
                  <c:v>3.9561371713396402E-2</c:v>
                </c:pt>
                <c:pt idx="366">
                  <c:v>3.9561371713396402E-2</c:v>
                </c:pt>
                <c:pt idx="367">
                  <c:v>3.9561371713396402E-2</c:v>
                </c:pt>
                <c:pt idx="368">
                  <c:v>3.9561371713396402E-2</c:v>
                </c:pt>
                <c:pt idx="369">
                  <c:v>3.9561371713396402E-2</c:v>
                </c:pt>
                <c:pt idx="370">
                  <c:v>3.9561371713396402E-2</c:v>
                </c:pt>
                <c:pt idx="371">
                  <c:v>3.9561371713396402E-2</c:v>
                </c:pt>
                <c:pt idx="372">
                  <c:v>3.9561371713396402E-2</c:v>
                </c:pt>
                <c:pt idx="373">
                  <c:v>3.9561371713396402E-2</c:v>
                </c:pt>
                <c:pt idx="374">
                  <c:v>3.9561371713396402E-2</c:v>
                </c:pt>
                <c:pt idx="375">
                  <c:v>3.9561371713396402E-2</c:v>
                </c:pt>
                <c:pt idx="376">
                  <c:v>3.9561371713396402E-2</c:v>
                </c:pt>
                <c:pt idx="377">
                  <c:v>3.9561371713396402E-2</c:v>
                </c:pt>
                <c:pt idx="378">
                  <c:v>3.9561371713396402E-2</c:v>
                </c:pt>
                <c:pt idx="379">
                  <c:v>3.9561371713396402E-2</c:v>
                </c:pt>
                <c:pt idx="380">
                  <c:v>3.9561371713396402E-2</c:v>
                </c:pt>
                <c:pt idx="381">
                  <c:v>3.9561371713396402E-2</c:v>
                </c:pt>
                <c:pt idx="382">
                  <c:v>3.9561371713396402E-2</c:v>
                </c:pt>
                <c:pt idx="383">
                  <c:v>3.9561371713396402E-2</c:v>
                </c:pt>
                <c:pt idx="384">
                  <c:v>3.9561371713396402E-2</c:v>
                </c:pt>
                <c:pt idx="385">
                  <c:v>3.9561371713396402E-2</c:v>
                </c:pt>
                <c:pt idx="386">
                  <c:v>3.9561371713396402E-2</c:v>
                </c:pt>
                <c:pt idx="387">
                  <c:v>3.9561371713396402E-2</c:v>
                </c:pt>
                <c:pt idx="388">
                  <c:v>3.9561371713396402E-2</c:v>
                </c:pt>
                <c:pt idx="389">
                  <c:v>3.9561371713396402E-2</c:v>
                </c:pt>
                <c:pt idx="390">
                  <c:v>3.9561371713396402E-2</c:v>
                </c:pt>
                <c:pt idx="391">
                  <c:v>3.9561371713396402E-2</c:v>
                </c:pt>
                <c:pt idx="392">
                  <c:v>3.9561371713396402E-2</c:v>
                </c:pt>
                <c:pt idx="393">
                  <c:v>3.9561371713396402E-2</c:v>
                </c:pt>
                <c:pt idx="394">
                  <c:v>3.9561371713396402E-2</c:v>
                </c:pt>
                <c:pt idx="395">
                  <c:v>3.9561371713396402E-2</c:v>
                </c:pt>
                <c:pt idx="396">
                  <c:v>3.9561371713396402E-2</c:v>
                </c:pt>
                <c:pt idx="397">
                  <c:v>3.9561371713396402E-2</c:v>
                </c:pt>
                <c:pt idx="398">
                  <c:v>3.9561371713396402E-2</c:v>
                </c:pt>
                <c:pt idx="399">
                  <c:v>3.9561371713396402E-2</c:v>
                </c:pt>
                <c:pt idx="400">
                  <c:v>3.9561371713396402E-2</c:v>
                </c:pt>
                <c:pt idx="401">
                  <c:v>3.9561371713396402E-2</c:v>
                </c:pt>
                <c:pt idx="402">
                  <c:v>3.9561371713396402E-2</c:v>
                </c:pt>
                <c:pt idx="403">
                  <c:v>3.9561371713396402E-2</c:v>
                </c:pt>
                <c:pt idx="404">
                  <c:v>3.9561371713396402E-2</c:v>
                </c:pt>
                <c:pt idx="405">
                  <c:v>3.9561371713396402E-2</c:v>
                </c:pt>
                <c:pt idx="406">
                  <c:v>3.9561371713396402E-2</c:v>
                </c:pt>
                <c:pt idx="407">
                  <c:v>3.9561371713396402E-2</c:v>
                </c:pt>
                <c:pt idx="408">
                  <c:v>3.9561371713396402E-2</c:v>
                </c:pt>
                <c:pt idx="409">
                  <c:v>3.9561371713396402E-2</c:v>
                </c:pt>
                <c:pt idx="410">
                  <c:v>3.9561371713396402E-2</c:v>
                </c:pt>
                <c:pt idx="411">
                  <c:v>3.9561371713396402E-2</c:v>
                </c:pt>
                <c:pt idx="412">
                  <c:v>3.9561371713396402E-2</c:v>
                </c:pt>
                <c:pt idx="413">
                  <c:v>3.9561371713396402E-2</c:v>
                </c:pt>
                <c:pt idx="414">
                  <c:v>3.9561371713396402E-2</c:v>
                </c:pt>
                <c:pt idx="415" formatCode="0.0000">
                  <c:v>3.9561371713396402E-2</c:v>
                </c:pt>
              </c:numCache>
            </c:numRef>
          </c:yVal>
          <c:smooth val="0"/>
          <c:extLst>
            <c:ext xmlns:c16="http://schemas.microsoft.com/office/drawing/2014/chart" uri="{C3380CC4-5D6E-409C-BE32-E72D297353CC}">
              <c16:uniqueId val="{00000000-6CC5-4DC9-B424-E8F1A82C3418}"/>
            </c:ext>
          </c:extLst>
        </c:ser>
        <c:ser>
          <c:idx val="0"/>
          <c:order val="1"/>
          <c:tx>
            <c:strRef>
              <c:f>'SVD large'!$D$3</c:f>
              <c:strCache>
                <c:ptCount val="1"/>
                <c:pt idx="0">
                  <c:v>TAVI RCT (N=856)</c:v>
                </c:pt>
              </c:strCache>
            </c:strRef>
          </c:tx>
          <c:spPr>
            <a:ln w="38100" cap="rnd">
              <a:solidFill>
                <a:srgbClr val="00B0F0"/>
              </a:solidFill>
              <a:round/>
            </a:ln>
            <a:effectLst/>
          </c:spPr>
          <c:marker>
            <c:symbol val="none"/>
          </c:marker>
          <c:xVal>
            <c:numRef>
              <c:f>'SVD large'!$B$4:$B$1830</c:f>
              <c:numCache>
                <c:formatCode>General</c:formatCode>
                <c:ptCount val="1827"/>
                <c:pt idx="1">
                  <c:v>0</c:v>
                </c:pt>
                <c:pt idx="2">
                  <c:v>0.42465753424657532</c:v>
                </c:pt>
                <c:pt idx="3">
                  <c:v>0.43561643835616437</c:v>
                </c:pt>
                <c:pt idx="4">
                  <c:v>0.45479452054794522</c:v>
                </c:pt>
                <c:pt idx="5">
                  <c:v>0.47397260273972602</c:v>
                </c:pt>
                <c:pt idx="6">
                  <c:v>0.49041095890410957</c:v>
                </c:pt>
                <c:pt idx="7">
                  <c:v>0.49589041095890413</c:v>
                </c:pt>
                <c:pt idx="8">
                  <c:v>0.49716864030246849</c:v>
                </c:pt>
                <c:pt idx="9">
                  <c:v>0.49863013698630138</c:v>
                </c:pt>
                <c:pt idx="10">
                  <c:v>0.50410958904109593</c:v>
                </c:pt>
                <c:pt idx="11">
                  <c:v>0.52876712328767128</c:v>
                </c:pt>
                <c:pt idx="12">
                  <c:v>0.53698630136986303</c:v>
                </c:pt>
                <c:pt idx="13">
                  <c:v>0.55342465753424652</c:v>
                </c:pt>
                <c:pt idx="14">
                  <c:v>0.56164383561643838</c:v>
                </c:pt>
                <c:pt idx="15">
                  <c:v>0.57260273972602738</c:v>
                </c:pt>
                <c:pt idx="16">
                  <c:v>0.58082191780821912</c:v>
                </c:pt>
                <c:pt idx="17">
                  <c:v>0.58356164383561648</c:v>
                </c:pt>
                <c:pt idx="18">
                  <c:v>0.59726027397260273</c:v>
                </c:pt>
                <c:pt idx="19">
                  <c:v>0.61917808219178083</c:v>
                </c:pt>
                <c:pt idx="20">
                  <c:v>0.62739726027397258</c:v>
                </c:pt>
                <c:pt idx="21">
                  <c:v>0.63561643835616444</c:v>
                </c:pt>
                <c:pt idx="22">
                  <c:v>0.66301369863013704</c:v>
                </c:pt>
                <c:pt idx="23">
                  <c:v>0.66575342465753429</c:v>
                </c:pt>
                <c:pt idx="24">
                  <c:v>0.67123287671232879</c:v>
                </c:pt>
                <c:pt idx="25">
                  <c:v>0.69315068493150689</c:v>
                </c:pt>
                <c:pt idx="26">
                  <c:v>0.71780821917808224</c:v>
                </c:pt>
                <c:pt idx="27">
                  <c:v>0.72602739726027399</c:v>
                </c:pt>
                <c:pt idx="28">
                  <c:v>0.74520547945205484</c:v>
                </c:pt>
                <c:pt idx="29">
                  <c:v>0.76438356164383559</c:v>
                </c:pt>
                <c:pt idx="30">
                  <c:v>0.76986301369863008</c:v>
                </c:pt>
                <c:pt idx="31">
                  <c:v>0.77260273972602744</c:v>
                </c:pt>
                <c:pt idx="32">
                  <c:v>0.77534246575342469</c:v>
                </c:pt>
                <c:pt idx="33">
                  <c:v>0.78082191780821919</c:v>
                </c:pt>
                <c:pt idx="34">
                  <c:v>0.78356164383561644</c:v>
                </c:pt>
                <c:pt idx="35">
                  <c:v>0.78630136986301369</c:v>
                </c:pt>
                <c:pt idx="36">
                  <c:v>0.79178082191780819</c:v>
                </c:pt>
                <c:pt idx="37">
                  <c:v>0.80273972602739729</c:v>
                </c:pt>
                <c:pt idx="38">
                  <c:v>0.81643835616438354</c:v>
                </c:pt>
                <c:pt idx="39">
                  <c:v>0.8246575342465754</c:v>
                </c:pt>
                <c:pt idx="40">
                  <c:v>0.84383561643835614</c:v>
                </c:pt>
                <c:pt idx="41">
                  <c:v>0.86849315068493149</c:v>
                </c:pt>
                <c:pt idx="42">
                  <c:v>0.87671232876712324</c:v>
                </c:pt>
                <c:pt idx="43">
                  <c:v>0.89863013698630134</c:v>
                </c:pt>
                <c:pt idx="44">
                  <c:v>0.90410958904109584</c:v>
                </c:pt>
                <c:pt idx="45">
                  <c:v>0.92328767123287669</c:v>
                </c:pt>
                <c:pt idx="46">
                  <c:v>0.92602739726027394</c:v>
                </c:pt>
                <c:pt idx="47">
                  <c:v>0.93698630136986305</c:v>
                </c:pt>
                <c:pt idx="48">
                  <c:v>0.9397260273972603</c:v>
                </c:pt>
                <c:pt idx="49">
                  <c:v>0.94246575342465755</c:v>
                </c:pt>
                <c:pt idx="50">
                  <c:v>0.95616438356164379</c:v>
                </c:pt>
                <c:pt idx="51">
                  <c:v>0.9616438356164384</c:v>
                </c:pt>
                <c:pt idx="52">
                  <c:v>0.96438356164383565</c:v>
                </c:pt>
                <c:pt idx="53">
                  <c:v>0.9726027397260274</c:v>
                </c:pt>
                <c:pt idx="54">
                  <c:v>0.99178082191780825</c:v>
                </c:pt>
                <c:pt idx="55">
                  <c:v>0.9945205479452055</c:v>
                </c:pt>
                <c:pt idx="56">
                  <c:v>0.99726027397260275</c:v>
                </c:pt>
                <c:pt idx="57">
                  <c:v>1</c:v>
                </c:pt>
                <c:pt idx="58">
                  <c:v>1.0027397260273974</c:v>
                </c:pt>
                <c:pt idx="59">
                  <c:v>1.0082191780821919</c:v>
                </c:pt>
                <c:pt idx="60">
                  <c:v>1.0164383561643835</c:v>
                </c:pt>
                <c:pt idx="61">
                  <c:v>1.0328767123287672</c:v>
                </c:pt>
                <c:pt idx="62">
                  <c:v>1.0383561643835617</c:v>
                </c:pt>
                <c:pt idx="63">
                  <c:v>1.0410958904109588</c:v>
                </c:pt>
                <c:pt idx="64">
                  <c:v>1.0438356164383562</c:v>
                </c:pt>
                <c:pt idx="65">
                  <c:v>1.0493150684931507</c:v>
                </c:pt>
                <c:pt idx="66">
                  <c:v>1.0547945205479452</c:v>
                </c:pt>
                <c:pt idx="67">
                  <c:v>1.0630136986301371</c:v>
                </c:pt>
                <c:pt idx="68">
                  <c:v>1.0657534246575342</c:v>
                </c:pt>
                <c:pt idx="69">
                  <c:v>1.0684931506849316</c:v>
                </c:pt>
                <c:pt idx="70">
                  <c:v>1.0712328767123287</c:v>
                </c:pt>
                <c:pt idx="71">
                  <c:v>1.0767123287671232</c:v>
                </c:pt>
                <c:pt idx="72">
                  <c:v>1.0931506849315069</c:v>
                </c:pt>
                <c:pt idx="73">
                  <c:v>1.1041095890410959</c:v>
                </c:pt>
                <c:pt idx="74">
                  <c:v>1.1205479452054794</c:v>
                </c:pt>
                <c:pt idx="75">
                  <c:v>1.1260273972602739</c:v>
                </c:pt>
                <c:pt idx="76">
                  <c:v>1.1397260273972603</c:v>
                </c:pt>
                <c:pt idx="77">
                  <c:v>1.1424657534246576</c:v>
                </c:pt>
                <c:pt idx="78">
                  <c:v>1.1616438356164382</c:v>
                </c:pt>
                <c:pt idx="79">
                  <c:v>1.1698630136986301</c:v>
                </c:pt>
                <c:pt idx="80">
                  <c:v>1.1753424657534246</c:v>
                </c:pt>
                <c:pt idx="81">
                  <c:v>1.178082191780822</c:v>
                </c:pt>
                <c:pt idx="82">
                  <c:v>1.2273972602739727</c:v>
                </c:pt>
                <c:pt idx="83">
                  <c:v>1.2301369863013698</c:v>
                </c:pt>
                <c:pt idx="84">
                  <c:v>1.2465753424657535</c:v>
                </c:pt>
                <c:pt idx="85">
                  <c:v>1.2602739726027397</c:v>
                </c:pt>
                <c:pt idx="86">
                  <c:v>1.2821917808219179</c:v>
                </c:pt>
                <c:pt idx="87">
                  <c:v>1.3369863013698631</c:v>
                </c:pt>
                <c:pt idx="88">
                  <c:v>1.3424657534246576</c:v>
                </c:pt>
                <c:pt idx="89">
                  <c:v>1.3589041095890411</c:v>
                </c:pt>
                <c:pt idx="90">
                  <c:v>1.3698630136986301</c:v>
                </c:pt>
                <c:pt idx="91">
                  <c:v>1.4027397260273973</c:v>
                </c:pt>
                <c:pt idx="92">
                  <c:v>1.4082191780821918</c:v>
                </c:pt>
                <c:pt idx="93">
                  <c:v>1.4356164383561645</c:v>
                </c:pt>
                <c:pt idx="94">
                  <c:v>1.4547945205479451</c:v>
                </c:pt>
                <c:pt idx="95">
                  <c:v>1.4575342465753425</c:v>
                </c:pt>
                <c:pt idx="96">
                  <c:v>1.5123287671232877</c:v>
                </c:pt>
                <c:pt idx="97">
                  <c:v>1.5232876712328767</c:v>
                </c:pt>
                <c:pt idx="98">
                  <c:v>1.5561643835616439</c:v>
                </c:pt>
                <c:pt idx="99">
                  <c:v>1.5643835616438355</c:v>
                </c:pt>
                <c:pt idx="100">
                  <c:v>1.5945205479452054</c:v>
                </c:pt>
                <c:pt idx="101">
                  <c:v>1.6273972602739726</c:v>
                </c:pt>
                <c:pt idx="102">
                  <c:v>1.6356164383561644</c:v>
                </c:pt>
                <c:pt idx="103">
                  <c:v>1.6630136986301369</c:v>
                </c:pt>
                <c:pt idx="104">
                  <c:v>1.6712328767123288</c:v>
                </c:pt>
                <c:pt idx="105">
                  <c:v>1.715068493150685</c:v>
                </c:pt>
                <c:pt idx="106">
                  <c:v>1.7315068493150685</c:v>
                </c:pt>
                <c:pt idx="107">
                  <c:v>1.736986301369863</c:v>
                </c:pt>
                <c:pt idx="108">
                  <c:v>1.7643835616438357</c:v>
                </c:pt>
                <c:pt idx="109">
                  <c:v>1.7726027397260273</c:v>
                </c:pt>
                <c:pt idx="110">
                  <c:v>1.8246575342465754</c:v>
                </c:pt>
                <c:pt idx="111">
                  <c:v>1.8356164383561644</c:v>
                </c:pt>
                <c:pt idx="112">
                  <c:v>1.8493150684931507</c:v>
                </c:pt>
                <c:pt idx="113">
                  <c:v>1.8684931506849316</c:v>
                </c:pt>
                <c:pt idx="114">
                  <c:v>1.8712328767123287</c:v>
                </c:pt>
                <c:pt idx="115">
                  <c:v>1.8739726027397261</c:v>
                </c:pt>
                <c:pt idx="116">
                  <c:v>1.8767123287671232</c:v>
                </c:pt>
                <c:pt idx="117">
                  <c:v>1.8986301369863015</c:v>
                </c:pt>
                <c:pt idx="118">
                  <c:v>1.9013698630136986</c:v>
                </c:pt>
                <c:pt idx="119">
                  <c:v>1.9315068493150684</c:v>
                </c:pt>
                <c:pt idx="120">
                  <c:v>1.9561643835616438</c:v>
                </c:pt>
                <c:pt idx="121">
                  <c:v>1.9589041095890412</c:v>
                </c:pt>
                <c:pt idx="122">
                  <c:v>1.9808219178082191</c:v>
                </c:pt>
                <c:pt idx="123">
                  <c:v>1.9863013698630136</c:v>
                </c:pt>
                <c:pt idx="124">
                  <c:v>2</c:v>
                </c:pt>
                <c:pt idx="125">
                  <c:v>2.0027397260273974</c:v>
                </c:pt>
                <c:pt idx="126">
                  <c:v>2.0082191780821916</c:v>
                </c:pt>
                <c:pt idx="127">
                  <c:v>2.0136986301369864</c:v>
                </c:pt>
                <c:pt idx="128">
                  <c:v>2.0164383561643837</c:v>
                </c:pt>
                <c:pt idx="129">
                  <c:v>2.0191780821917806</c:v>
                </c:pt>
                <c:pt idx="130">
                  <c:v>2.0246575342465754</c:v>
                </c:pt>
                <c:pt idx="131">
                  <c:v>2.0301369863013701</c:v>
                </c:pt>
                <c:pt idx="132">
                  <c:v>2.0356164383561643</c:v>
                </c:pt>
                <c:pt idx="133">
                  <c:v>2.0465753424657533</c:v>
                </c:pt>
                <c:pt idx="134">
                  <c:v>2.0493150684931507</c:v>
                </c:pt>
                <c:pt idx="135">
                  <c:v>2.0547945205479454</c:v>
                </c:pt>
                <c:pt idx="136">
                  <c:v>2.0630136986301371</c:v>
                </c:pt>
                <c:pt idx="137">
                  <c:v>2.0657534246575344</c:v>
                </c:pt>
                <c:pt idx="138">
                  <c:v>2.0739726027397261</c:v>
                </c:pt>
                <c:pt idx="139">
                  <c:v>2.0767123287671234</c:v>
                </c:pt>
                <c:pt idx="140">
                  <c:v>2.0794520547945203</c:v>
                </c:pt>
                <c:pt idx="141">
                  <c:v>2.0904109589041098</c:v>
                </c:pt>
                <c:pt idx="142">
                  <c:v>2.095890410958904</c:v>
                </c:pt>
                <c:pt idx="143">
                  <c:v>2.106849315068493</c:v>
                </c:pt>
                <c:pt idx="144">
                  <c:v>2.1095890410958904</c:v>
                </c:pt>
                <c:pt idx="145">
                  <c:v>2.1205479452054794</c:v>
                </c:pt>
                <c:pt idx="146">
                  <c:v>2.1232876712328768</c:v>
                </c:pt>
                <c:pt idx="147">
                  <c:v>2.128767123287671</c:v>
                </c:pt>
                <c:pt idx="148">
                  <c:v>2.1342465753424658</c:v>
                </c:pt>
                <c:pt idx="149">
                  <c:v>2.1397260273972605</c:v>
                </c:pt>
                <c:pt idx="150">
                  <c:v>2.1424657534246574</c:v>
                </c:pt>
                <c:pt idx="151">
                  <c:v>2.1452054794520548</c:v>
                </c:pt>
                <c:pt idx="152">
                  <c:v>2.1534246575342464</c:v>
                </c:pt>
                <c:pt idx="153">
                  <c:v>2.1643835616438358</c:v>
                </c:pt>
                <c:pt idx="154">
                  <c:v>2.1698630136986301</c:v>
                </c:pt>
                <c:pt idx="155">
                  <c:v>2.1726027397260275</c:v>
                </c:pt>
                <c:pt idx="156">
                  <c:v>2.2082191780821918</c:v>
                </c:pt>
                <c:pt idx="157">
                  <c:v>2.2109589041095892</c:v>
                </c:pt>
                <c:pt idx="158">
                  <c:v>2.2191780821917808</c:v>
                </c:pt>
                <c:pt idx="159">
                  <c:v>2.2219178082191782</c:v>
                </c:pt>
                <c:pt idx="160">
                  <c:v>2.2246575342465755</c:v>
                </c:pt>
                <c:pt idx="161">
                  <c:v>2.2328767123287672</c:v>
                </c:pt>
                <c:pt idx="162">
                  <c:v>2.2465753424657535</c:v>
                </c:pt>
                <c:pt idx="163">
                  <c:v>2.2602739726027399</c:v>
                </c:pt>
                <c:pt idx="164">
                  <c:v>2.2657534246575342</c:v>
                </c:pt>
                <c:pt idx="165">
                  <c:v>2.2767123287671232</c:v>
                </c:pt>
                <c:pt idx="166">
                  <c:v>2.2849315068493152</c:v>
                </c:pt>
                <c:pt idx="167">
                  <c:v>2.2931506849315069</c:v>
                </c:pt>
                <c:pt idx="168">
                  <c:v>2.3232876712328765</c:v>
                </c:pt>
                <c:pt idx="169">
                  <c:v>2.3342465753424659</c:v>
                </c:pt>
                <c:pt idx="170">
                  <c:v>2.3369863013698629</c:v>
                </c:pt>
                <c:pt idx="171">
                  <c:v>2.3479452054794518</c:v>
                </c:pt>
                <c:pt idx="172">
                  <c:v>2.3534246575342466</c:v>
                </c:pt>
                <c:pt idx="173">
                  <c:v>2.3561643835616439</c:v>
                </c:pt>
                <c:pt idx="174">
                  <c:v>2.3589041095890413</c:v>
                </c:pt>
                <c:pt idx="175">
                  <c:v>2.3808219178082193</c:v>
                </c:pt>
                <c:pt idx="176">
                  <c:v>2.4</c:v>
                </c:pt>
                <c:pt idx="177">
                  <c:v>2.4054794520547946</c:v>
                </c:pt>
                <c:pt idx="178">
                  <c:v>2.452054794520548</c:v>
                </c:pt>
                <c:pt idx="179">
                  <c:v>2.4684931506849317</c:v>
                </c:pt>
                <c:pt idx="180">
                  <c:v>2.5013698630136987</c:v>
                </c:pt>
                <c:pt idx="181">
                  <c:v>2.515068493150685</c:v>
                </c:pt>
                <c:pt idx="182">
                  <c:v>2.5205479452054793</c:v>
                </c:pt>
                <c:pt idx="183">
                  <c:v>2.5287671232876714</c:v>
                </c:pt>
                <c:pt idx="184">
                  <c:v>2.6219178082191781</c:v>
                </c:pt>
                <c:pt idx="185">
                  <c:v>2.6465753424657534</c:v>
                </c:pt>
                <c:pt idx="186">
                  <c:v>2.6630136986301371</c:v>
                </c:pt>
                <c:pt idx="187">
                  <c:v>2.6794520547945204</c:v>
                </c:pt>
                <c:pt idx="188">
                  <c:v>2.7260273972602738</c:v>
                </c:pt>
                <c:pt idx="189">
                  <c:v>2.7315068493150685</c:v>
                </c:pt>
                <c:pt idx="190">
                  <c:v>2.7424657534246575</c:v>
                </c:pt>
                <c:pt idx="191">
                  <c:v>2.7534246575342465</c:v>
                </c:pt>
                <c:pt idx="192">
                  <c:v>2.7589041095890412</c:v>
                </c:pt>
                <c:pt idx="193">
                  <c:v>2.7698630136986302</c:v>
                </c:pt>
                <c:pt idx="194">
                  <c:v>2.7890410958904108</c:v>
                </c:pt>
                <c:pt idx="195">
                  <c:v>2.7945205479452055</c:v>
                </c:pt>
                <c:pt idx="196">
                  <c:v>2.7972602739726029</c:v>
                </c:pt>
                <c:pt idx="197">
                  <c:v>2.8082191780821919</c:v>
                </c:pt>
                <c:pt idx="198">
                  <c:v>2.8191780821917809</c:v>
                </c:pt>
                <c:pt idx="199">
                  <c:v>2.8328767123287673</c:v>
                </c:pt>
                <c:pt idx="200">
                  <c:v>2.8465753424657536</c:v>
                </c:pt>
                <c:pt idx="201">
                  <c:v>2.871232876712329</c:v>
                </c:pt>
                <c:pt idx="202">
                  <c:v>2.8739726027397259</c:v>
                </c:pt>
                <c:pt idx="203">
                  <c:v>2.893150684931507</c:v>
                </c:pt>
                <c:pt idx="204">
                  <c:v>2.8986301369863012</c:v>
                </c:pt>
                <c:pt idx="205">
                  <c:v>2.9013698630136986</c:v>
                </c:pt>
                <c:pt idx="206">
                  <c:v>2.9369863013698629</c:v>
                </c:pt>
                <c:pt idx="207">
                  <c:v>2.9424657534246577</c:v>
                </c:pt>
                <c:pt idx="208">
                  <c:v>2.9506849315068493</c:v>
                </c:pt>
                <c:pt idx="209">
                  <c:v>2.9808219178082194</c:v>
                </c:pt>
                <c:pt idx="210">
                  <c:v>2.989041095890411</c:v>
                </c:pt>
                <c:pt idx="211">
                  <c:v>2.9972602739726026</c:v>
                </c:pt>
                <c:pt idx="212">
                  <c:v>3</c:v>
                </c:pt>
                <c:pt idx="213">
                  <c:v>3.0082191780821916</c:v>
                </c:pt>
                <c:pt idx="214">
                  <c:v>3.0164383561643837</c:v>
                </c:pt>
                <c:pt idx="215">
                  <c:v>3.021917808219178</c:v>
                </c:pt>
                <c:pt idx="216">
                  <c:v>3.0246575342465754</c:v>
                </c:pt>
                <c:pt idx="217">
                  <c:v>3.0273972602739727</c:v>
                </c:pt>
                <c:pt idx="218">
                  <c:v>3.0356164383561643</c:v>
                </c:pt>
                <c:pt idx="219">
                  <c:v>3.0453248202941094</c:v>
                </c:pt>
                <c:pt idx="220">
                  <c:v>3.0520547945205481</c:v>
                </c:pt>
                <c:pt idx="221">
                  <c:v>3.0547945205479454</c:v>
                </c:pt>
                <c:pt idx="222">
                  <c:v>3.0602739726027397</c:v>
                </c:pt>
                <c:pt idx="223">
                  <c:v>3.0630136986301371</c:v>
                </c:pt>
                <c:pt idx="224">
                  <c:v>3.0657534246575344</c:v>
                </c:pt>
                <c:pt idx="225">
                  <c:v>3.0739726027397261</c:v>
                </c:pt>
                <c:pt idx="226">
                  <c:v>3.0756348229192056</c:v>
                </c:pt>
                <c:pt idx="227">
                  <c:v>3.0767123287671234</c:v>
                </c:pt>
                <c:pt idx="228">
                  <c:v>3.0849315068493151</c:v>
                </c:pt>
                <c:pt idx="229">
                  <c:v>3.0876712328767124</c:v>
                </c:pt>
                <c:pt idx="230">
                  <c:v>3.0931506849315067</c:v>
                </c:pt>
                <c:pt idx="231">
                  <c:v>3.095890410958904</c:v>
                </c:pt>
                <c:pt idx="232">
                  <c:v>3.1041095890410957</c:v>
                </c:pt>
                <c:pt idx="233">
                  <c:v>3.106849315068493</c:v>
                </c:pt>
                <c:pt idx="234">
                  <c:v>3.1095890410958904</c:v>
                </c:pt>
                <c:pt idx="235">
                  <c:v>3.1150684931506851</c:v>
                </c:pt>
                <c:pt idx="236">
                  <c:v>3.117808219178082</c:v>
                </c:pt>
                <c:pt idx="237">
                  <c:v>3.1205479452054794</c:v>
                </c:pt>
                <c:pt idx="238">
                  <c:v>3.1342465753424658</c:v>
                </c:pt>
                <c:pt idx="239">
                  <c:v>3.1452054794520548</c:v>
                </c:pt>
                <c:pt idx="240">
                  <c:v>3.1506849315068495</c:v>
                </c:pt>
                <c:pt idx="241">
                  <c:v>3.1671232876712327</c:v>
                </c:pt>
                <c:pt idx="242">
                  <c:v>3.1863013698630138</c:v>
                </c:pt>
                <c:pt idx="243">
                  <c:v>3.2219178082191782</c:v>
                </c:pt>
                <c:pt idx="244">
                  <c:v>3.2246575342465755</c:v>
                </c:pt>
                <c:pt idx="245">
                  <c:v>3.2383561643835614</c:v>
                </c:pt>
                <c:pt idx="246">
                  <c:v>3.2520547945205478</c:v>
                </c:pt>
                <c:pt idx="247">
                  <c:v>3.2739726027397262</c:v>
                </c:pt>
                <c:pt idx="248">
                  <c:v>3.2931506849315069</c:v>
                </c:pt>
                <c:pt idx="249">
                  <c:v>3.3123287671232875</c:v>
                </c:pt>
                <c:pt idx="250">
                  <c:v>3.3287671232876712</c:v>
                </c:pt>
                <c:pt idx="251">
                  <c:v>3.3561643835616439</c:v>
                </c:pt>
                <c:pt idx="252">
                  <c:v>3.3972602739726026</c:v>
                </c:pt>
                <c:pt idx="253">
                  <c:v>3.4</c:v>
                </c:pt>
                <c:pt idx="254">
                  <c:v>3.43013698630137</c:v>
                </c:pt>
                <c:pt idx="255">
                  <c:v>3.4328767123287673</c:v>
                </c:pt>
                <c:pt idx="256">
                  <c:v>3.4356164383561643</c:v>
                </c:pt>
                <c:pt idx="257">
                  <c:v>3.441095890410959</c:v>
                </c:pt>
                <c:pt idx="258">
                  <c:v>3.4602739726027396</c:v>
                </c:pt>
                <c:pt idx="259">
                  <c:v>3.4657534246575343</c:v>
                </c:pt>
                <c:pt idx="260">
                  <c:v>3.484931506849315</c:v>
                </c:pt>
                <c:pt idx="261">
                  <c:v>3.4876712328767123</c:v>
                </c:pt>
                <c:pt idx="262">
                  <c:v>3.5287671232876714</c:v>
                </c:pt>
                <c:pt idx="263">
                  <c:v>3.5315068493150683</c:v>
                </c:pt>
                <c:pt idx="264">
                  <c:v>3.5397260273972604</c:v>
                </c:pt>
                <c:pt idx="265">
                  <c:v>3.5753424657534247</c:v>
                </c:pt>
                <c:pt idx="266">
                  <c:v>3.580821917808219</c:v>
                </c:pt>
                <c:pt idx="267">
                  <c:v>3.5890410958904111</c:v>
                </c:pt>
                <c:pt idx="268">
                  <c:v>3.6136986301369864</c:v>
                </c:pt>
                <c:pt idx="269">
                  <c:v>3.6219178082191781</c:v>
                </c:pt>
                <c:pt idx="270">
                  <c:v>3.6246575342465754</c:v>
                </c:pt>
                <c:pt idx="271">
                  <c:v>3.6301369863013697</c:v>
                </c:pt>
                <c:pt idx="272">
                  <c:v>3.6356164383561644</c:v>
                </c:pt>
                <c:pt idx="273">
                  <c:v>3.6383561643835618</c:v>
                </c:pt>
                <c:pt idx="274">
                  <c:v>3.6630136986301371</c:v>
                </c:pt>
                <c:pt idx="275">
                  <c:v>3.6684931506849314</c:v>
                </c:pt>
                <c:pt idx="276">
                  <c:v>3.7041095890410958</c:v>
                </c:pt>
                <c:pt idx="277">
                  <c:v>3.7671232876712328</c:v>
                </c:pt>
                <c:pt idx="278">
                  <c:v>3.7726027397260276</c:v>
                </c:pt>
                <c:pt idx="279">
                  <c:v>3.7890410958904108</c:v>
                </c:pt>
                <c:pt idx="280">
                  <c:v>3.8054794520547945</c:v>
                </c:pt>
                <c:pt idx="281">
                  <c:v>3.8109589041095893</c:v>
                </c:pt>
                <c:pt idx="282">
                  <c:v>3.8219178082191783</c:v>
                </c:pt>
                <c:pt idx="283">
                  <c:v>3.8246575342465752</c:v>
                </c:pt>
                <c:pt idx="284">
                  <c:v>3.8273972602739725</c:v>
                </c:pt>
                <c:pt idx="285">
                  <c:v>3.8301369863013699</c:v>
                </c:pt>
                <c:pt idx="286">
                  <c:v>3.8383561643835615</c:v>
                </c:pt>
                <c:pt idx="287">
                  <c:v>3.8438356164383563</c:v>
                </c:pt>
                <c:pt idx="288">
                  <c:v>3.8520547945205479</c:v>
                </c:pt>
                <c:pt idx="289">
                  <c:v>3.8554139076700271</c:v>
                </c:pt>
                <c:pt idx="290">
                  <c:v>3.8594021006398078</c:v>
                </c:pt>
                <c:pt idx="291">
                  <c:v>3.8602739726027395</c:v>
                </c:pt>
                <c:pt idx="292">
                  <c:v>3.8657534246575342</c:v>
                </c:pt>
                <c:pt idx="293">
                  <c:v>3.871232876712329</c:v>
                </c:pt>
                <c:pt idx="294">
                  <c:v>3.8721363399050137</c:v>
                </c:pt>
                <c:pt idx="295">
                  <c:v>3.8739726027397259</c:v>
                </c:pt>
                <c:pt idx="296">
                  <c:v>3.8767123287671232</c:v>
                </c:pt>
                <c:pt idx="297">
                  <c:v>3.8806927406624658</c:v>
                </c:pt>
                <c:pt idx="298">
                  <c:v>3.8904109589041096</c:v>
                </c:pt>
                <c:pt idx="299">
                  <c:v>3.893150684931507</c:v>
                </c:pt>
                <c:pt idx="300">
                  <c:v>3.904109589041096</c:v>
                </c:pt>
                <c:pt idx="301">
                  <c:v>3.9095890410958902</c:v>
                </c:pt>
                <c:pt idx="302">
                  <c:v>3.9123287671232876</c:v>
                </c:pt>
                <c:pt idx="303">
                  <c:v>3.9178082191780823</c:v>
                </c:pt>
                <c:pt idx="304">
                  <c:v>3.9342465753424656</c:v>
                </c:pt>
                <c:pt idx="305">
                  <c:v>3.9369863013698629</c:v>
                </c:pt>
                <c:pt idx="306">
                  <c:v>3.9424657534246577</c:v>
                </c:pt>
                <c:pt idx="307">
                  <c:v>3.9506849315068493</c:v>
                </c:pt>
                <c:pt idx="308">
                  <c:v>3.956164383561644</c:v>
                </c:pt>
                <c:pt idx="309">
                  <c:v>3.9589041095890409</c:v>
                </c:pt>
                <c:pt idx="310">
                  <c:v>3.9616438356164383</c:v>
                </c:pt>
                <c:pt idx="311">
                  <c:v>3.967123287671233</c:v>
                </c:pt>
                <c:pt idx="312">
                  <c:v>3.9726027397260273</c:v>
                </c:pt>
                <c:pt idx="313">
                  <c:v>3.9835616438356163</c:v>
                </c:pt>
                <c:pt idx="314">
                  <c:v>3.9917808219178084</c:v>
                </c:pt>
                <c:pt idx="315">
                  <c:v>4</c:v>
                </c:pt>
                <c:pt idx="316">
                  <c:v>4.0027397260273974</c:v>
                </c:pt>
                <c:pt idx="317">
                  <c:v>4.0054794520547947</c:v>
                </c:pt>
                <c:pt idx="318">
                  <c:v>4.0136986301369859</c:v>
                </c:pt>
                <c:pt idx="319">
                  <c:v>4.0164383561643833</c:v>
                </c:pt>
                <c:pt idx="320">
                  <c:v>4.0191780821917806</c:v>
                </c:pt>
                <c:pt idx="321">
                  <c:v>4.0301369863013701</c:v>
                </c:pt>
                <c:pt idx="322">
                  <c:v>4.0356164383561648</c:v>
                </c:pt>
                <c:pt idx="323">
                  <c:v>4.0410958904109586</c:v>
                </c:pt>
                <c:pt idx="324">
                  <c:v>4.043835616438356</c:v>
                </c:pt>
                <c:pt idx="325">
                  <c:v>4.0465753424657533</c:v>
                </c:pt>
                <c:pt idx="326">
                  <c:v>4.0520547945205481</c:v>
                </c:pt>
                <c:pt idx="327">
                  <c:v>4.0575342465753428</c:v>
                </c:pt>
                <c:pt idx="328">
                  <c:v>4.0602739726027401</c:v>
                </c:pt>
                <c:pt idx="329">
                  <c:v>4.0630136986301366</c:v>
                </c:pt>
                <c:pt idx="330">
                  <c:v>4.065753424657534</c:v>
                </c:pt>
                <c:pt idx="331">
                  <c:v>4.0739726027397261</c:v>
                </c:pt>
                <c:pt idx="332">
                  <c:v>4.0767123287671234</c:v>
                </c:pt>
                <c:pt idx="333">
                  <c:v>4.0794520547945208</c:v>
                </c:pt>
                <c:pt idx="334">
                  <c:v>4.0821917808219181</c:v>
                </c:pt>
                <c:pt idx="335">
                  <c:v>4.0849315068493155</c:v>
                </c:pt>
                <c:pt idx="336">
                  <c:v>4.0904109589041093</c:v>
                </c:pt>
                <c:pt idx="337">
                  <c:v>4.0931506849315067</c:v>
                </c:pt>
                <c:pt idx="338">
                  <c:v>4.095890410958904</c:v>
                </c:pt>
                <c:pt idx="339">
                  <c:v>4.0986301369863014</c:v>
                </c:pt>
                <c:pt idx="340">
                  <c:v>4.1013698630136988</c:v>
                </c:pt>
                <c:pt idx="341">
                  <c:v>4.1068493150684935</c:v>
                </c:pt>
                <c:pt idx="342">
                  <c:v>4.1095890410958908</c:v>
                </c:pt>
                <c:pt idx="343">
                  <c:v>4.1123287671232873</c:v>
                </c:pt>
                <c:pt idx="344">
                  <c:v>4.1205479452054794</c:v>
                </c:pt>
                <c:pt idx="345">
                  <c:v>4.1260273972602741</c:v>
                </c:pt>
                <c:pt idx="346">
                  <c:v>4.13972602739726</c:v>
                </c:pt>
                <c:pt idx="347">
                  <c:v>4.1452054794520548</c:v>
                </c:pt>
                <c:pt idx="348">
                  <c:v>4.1495442055740002</c:v>
                </c:pt>
                <c:pt idx="349">
                  <c:v>4.1671232876712327</c:v>
                </c:pt>
                <c:pt idx="350">
                  <c:v>4.1698630136986301</c:v>
                </c:pt>
                <c:pt idx="351">
                  <c:v>4.1753424657534248</c:v>
                </c:pt>
                <c:pt idx="352">
                  <c:v>4.183561643835616</c:v>
                </c:pt>
                <c:pt idx="353">
                  <c:v>4.1917808219178081</c:v>
                </c:pt>
                <c:pt idx="354">
                  <c:v>4.1972602739726028</c:v>
                </c:pt>
                <c:pt idx="355">
                  <c:v>4.2</c:v>
                </c:pt>
                <c:pt idx="356">
                  <c:v>4.2054794520547949</c:v>
                </c:pt>
                <c:pt idx="357">
                  <c:v>4.2356164383561641</c:v>
                </c:pt>
                <c:pt idx="358">
                  <c:v>4.2465753424657535</c:v>
                </c:pt>
                <c:pt idx="359">
                  <c:v>4.2493150684931509</c:v>
                </c:pt>
                <c:pt idx="360">
                  <c:v>4.2575342465753421</c:v>
                </c:pt>
                <c:pt idx="361">
                  <c:v>4.2657534246575342</c:v>
                </c:pt>
                <c:pt idx="362">
                  <c:v>4.2725324442450683</c:v>
                </c:pt>
                <c:pt idx="363">
                  <c:v>4.3013698630136989</c:v>
                </c:pt>
                <c:pt idx="364">
                  <c:v>4.3041095890410963</c:v>
                </c:pt>
                <c:pt idx="365">
                  <c:v>4.3369863013698629</c:v>
                </c:pt>
                <c:pt idx="366">
                  <c:v>4.3397260273972602</c:v>
                </c:pt>
                <c:pt idx="367">
                  <c:v>4.3452054794520549</c:v>
                </c:pt>
                <c:pt idx="368">
                  <c:v>4.353424657534247</c:v>
                </c:pt>
                <c:pt idx="369">
                  <c:v>4.3726027397260276</c:v>
                </c:pt>
                <c:pt idx="370">
                  <c:v>4.375342465753425</c:v>
                </c:pt>
                <c:pt idx="371">
                  <c:v>4.3808219178082188</c:v>
                </c:pt>
                <c:pt idx="372">
                  <c:v>4.4082191780821915</c:v>
                </c:pt>
                <c:pt idx="373">
                  <c:v>4.4164383561643836</c:v>
                </c:pt>
                <c:pt idx="374">
                  <c:v>4.4246575342465757</c:v>
                </c:pt>
                <c:pt idx="375">
                  <c:v>4.4575342465753423</c:v>
                </c:pt>
                <c:pt idx="376">
                  <c:v>4.463013698630137</c:v>
                </c:pt>
                <c:pt idx="377">
                  <c:v>4.4794520547945202</c:v>
                </c:pt>
                <c:pt idx="378">
                  <c:v>4.4958904109589044</c:v>
                </c:pt>
                <c:pt idx="379">
                  <c:v>4.4962491287313968</c:v>
                </c:pt>
                <c:pt idx="380">
                  <c:v>4.5013698630136982</c:v>
                </c:pt>
                <c:pt idx="381">
                  <c:v>4.5123287671232877</c:v>
                </c:pt>
                <c:pt idx="382">
                  <c:v>4.5260273972602736</c:v>
                </c:pt>
                <c:pt idx="383">
                  <c:v>4.5287671232876709</c:v>
                </c:pt>
                <c:pt idx="384">
                  <c:v>4.5315068493150683</c:v>
                </c:pt>
                <c:pt idx="385">
                  <c:v>4.5643835616438357</c:v>
                </c:pt>
                <c:pt idx="386">
                  <c:v>4.580821917808219</c:v>
                </c:pt>
                <c:pt idx="387">
                  <c:v>4.5917808219178085</c:v>
                </c:pt>
                <c:pt idx="388">
                  <c:v>4.6136986301369864</c:v>
                </c:pt>
                <c:pt idx="389">
                  <c:v>4.624657534246575</c:v>
                </c:pt>
                <c:pt idx="390">
                  <c:v>4.6356164383561644</c:v>
                </c:pt>
                <c:pt idx="391">
                  <c:v>4.6410958904109592</c:v>
                </c:pt>
                <c:pt idx="392">
                  <c:v>4.6438356164383565</c:v>
                </c:pt>
                <c:pt idx="393">
                  <c:v>4.6821917808219178</c:v>
                </c:pt>
                <c:pt idx="394">
                  <c:v>4.6849315068493151</c:v>
                </c:pt>
                <c:pt idx="395">
                  <c:v>4.6958904109589037</c:v>
                </c:pt>
                <c:pt idx="396">
                  <c:v>4.6986301369863011</c:v>
                </c:pt>
                <c:pt idx="397">
                  <c:v>4.7123287671232879</c:v>
                </c:pt>
                <c:pt idx="398">
                  <c:v>4.7150684931506852</c:v>
                </c:pt>
                <c:pt idx="399">
                  <c:v>4.7178082191780826</c:v>
                </c:pt>
                <c:pt idx="400">
                  <c:v>4.7315068493150685</c:v>
                </c:pt>
                <c:pt idx="401">
                  <c:v>4.7342465753424658</c:v>
                </c:pt>
                <c:pt idx="402">
                  <c:v>4.7369863013698632</c:v>
                </c:pt>
                <c:pt idx="403">
                  <c:v>4.7397260273972606</c:v>
                </c:pt>
                <c:pt idx="404">
                  <c:v>4.7561643835616438</c:v>
                </c:pt>
                <c:pt idx="405">
                  <c:v>4.7643835616438359</c:v>
                </c:pt>
                <c:pt idx="406">
                  <c:v>4.7671232876712333</c:v>
                </c:pt>
                <c:pt idx="407">
                  <c:v>4.7698630136986298</c:v>
                </c:pt>
                <c:pt idx="408">
                  <c:v>4.7726027397260271</c:v>
                </c:pt>
                <c:pt idx="409">
                  <c:v>4.7780821917808218</c:v>
                </c:pt>
                <c:pt idx="410">
                  <c:v>4.7808219178082192</c:v>
                </c:pt>
                <c:pt idx="411">
                  <c:v>4.7890410958904113</c:v>
                </c:pt>
                <c:pt idx="412">
                  <c:v>4.7917808219178086</c:v>
                </c:pt>
                <c:pt idx="413">
                  <c:v>4.7945205479452051</c:v>
                </c:pt>
                <c:pt idx="414">
                  <c:v>4.7972602739726025</c:v>
                </c:pt>
                <c:pt idx="415">
                  <c:v>4.8</c:v>
                </c:pt>
                <c:pt idx="416">
                  <c:v>4.8027397260273972</c:v>
                </c:pt>
                <c:pt idx="417">
                  <c:v>4.8054794520547945</c:v>
                </c:pt>
                <c:pt idx="418">
                  <c:v>4.8109589041095893</c:v>
                </c:pt>
                <c:pt idx="419">
                  <c:v>4.8136986301369866</c:v>
                </c:pt>
                <c:pt idx="420">
                  <c:v>4.816438356164384</c:v>
                </c:pt>
                <c:pt idx="421">
                  <c:v>4.8191780821917805</c:v>
                </c:pt>
                <c:pt idx="422">
                  <c:v>4.8219178082191778</c:v>
                </c:pt>
                <c:pt idx="423">
                  <c:v>4.8246575342465752</c:v>
                </c:pt>
                <c:pt idx="424">
                  <c:v>4.8273972602739725</c:v>
                </c:pt>
                <c:pt idx="425">
                  <c:v>4.8301369863013699</c:v>
                </c:pt>
                <c:pt idx="426">
                  <c:v>4.8356164383561646</c:v>
                </c:pt>
                <c:pt idx="427">
                  <c:v>4.838356164383562</c:v>
                </c:pt>
                <c:pt idx="428">
                  <c:v>4.8410958904109593</c:v>
                </c:pt>
                <c:pt idx="429">
                  <c:v>4.8438356164383558</c:v>
                </c:pt>
                <c:pt idx="430">
                  <c:v>4.8465753424657532</c:v>
                </c:pt>
                <c:pt idx="431">
                  <c:v>4.8493150684931505</c:v>
                </c:pt>
                <c:pt idx="432">
                  <c:v>4.8520547945205479</c:v>
                </c:pt>
                <c:pt idx="433">
                  <c:v>4.8547945205479452</c:v>
                </c:pt>
                <c:pt idx="434">
                  <c:v>4.86027397260274</c:v>
                </c:pt>
                <c:pt idx="435">
                  <c:v>4.8630136986301373</c:v>
                </c:pt>
                <c:pt idx="436">
                  <c:v>4.8657534246575347</c:v>
                </c:pt>
                <c:pt idx="437">
                  <c:v>4.8712328767123285</c:v>
                </c:pt>
                <c:pt idx="438">
                  <c:v>4.8739726027397259</c:v>
                </c:pt>
                <c:pt idx="439">
                  <c:v>4.8767123287671232</c:v>
                </c:pt>
                <c:pt idx="440">
                  <c:v>4.8794520547945206</c:v>
                </c:pt>
                <c:pt idx="441">
                  <c:v>4.8849315068493153</c:v>
                </c:pt>
                <c:pt idx="442">
                  <c:v>4.8876712328767127</c:v>
                </c:pt>
                <c:pt idx="443">
                  <c:v>4.8904109589041092</c:v>
                </c:pt>
                <c:pt idx="444">
                  <c:v>4.8931506849315065</c:v>
                </c:pt>
                <c:pt idx="445">
                  <c:v>4.8958904109589039</c:v>
                </c:pt>
                <c:pt idx="446">
                  <c:v>4.9013698630136986</c:v>
                </c:pt>
                <c:pt idx="447">
                  <c:v>4.904109589041096</c:v>
                </c:pt>
                <c:pt idx="448">
                  <c:v>4.9068493150684933</c:v>
                </c:pt>
                <c:pt idx="449">
                  <c:v>4.9095890410958907</c:v>
                </c:pt>
                <c:pt idx="450">
                  <c:v>4.912328767123288</c:v>
                </c:pt>
                <c:pt idx="451">
                  <c:v>4.9150684931506845</c:v>
                </c:pt>
                <c:pt idx="452">
                  <c:v>4.9205479452054792</c:v>
                </c:pt>
                <c:pt idx="453">
                  <c:v>4.9260273972602739</c:v>
                </c:pt>
                <c:pt idx="454">
                  <c:v>4.9315068493150687</c:v>
                </c:pt>
                <c:pt idx="455">
                  <c:v>4.9369863013698634</c:v>
                </c:pt>
                <c:pt idx="456">
                  <c:v>4.9397260273972599</c:v>
                </c:pt>
                <c:pt idx="457">
                  <c:v>4.9424657534246572</c:v>
                </c:pt>
                <c:pt idx="458">
                  <c:v>4.9452054794520546</c:v>
                </c:pt>
                <c:pt idx="459">
                  <c:v>4.9479452054794519</c:v>
                </c:pt>
                <c:pt idx="460">
                  <c:v>4.9506849315068493</c:v>
                </c:pt>
                <c:pt idx="461">
                  <c:v>4.9534246575342467</c:v>
                </c:pt>
                <c:pt idx="462">
                  <c:v>4.956164383561644</c:v>
                </c:pt>
                <c:pt idx="463">
                  <c:v>4.9589041095890414</c:v>
                </c:pt>
                <c:pt idx="464">
                  <c:v>4.9616438356164387</c:v>
                </c:pt>
                <c:pt idx="465">
                  <c:v>4.9643835616438352</c:v>
                </c:pt>
                <c:pt idx="466">
                  <c:v>4.9671232876712326</c:v>
                </c:pt>
                <c:pt idx="467">
                  <c:v>4.9698630136986299</c:v>
                </c:pt>
                <c:pt idx="468">
                  <c:v>4.9726027397260273</c:v>
                </c:pt>
                <c:pt idx="469">
                  <c:v>4.9753424657534246</c:v>
                </c:pt>
                <c:pt idx="470">
                  <c:v>4.978082191780822</c:v>
                </c:pt>
                <c:pt idx="471">
                  <c:v>4.9808219178082194</c:v>
                </c:pt>
                <c:pt idx="472">
                  <c:v>4.9835616438356167</c:v>
                </c:pt>
                <c:pt idx="473">
                  <c:v>4.9863013698630141</c:v>
                </c:pt>
                <c:pt idx="474">
                  <c:v>4.9890410958904106</c:v>
                </c:pt>
                <c:pt idx="475">
                  <c:v>4.9917808219178079</c:v>
                </c:pt>
                <c:pt idx="476">
                  <c:v>4.9945205479452053</c:v>
                </c:pt>
                <c:pt idx="477">
                  <c:v>4.9972602739726026</c:v>
                </c:pt>
                <c:pt idx="478">
                  <c:v>5</c:v>
                </c:pt>
              </c:numCache>
            </c:numRef>
          </c:xVal>
          <c:yVal>
            <c:numRef>
              <c:f>'SVD large'!$D$4:$D$1830</c:f>
              <c:numCache>
                <c:formatCode>General</c:formatCode>
                <c:ptCount val="1827"/>
                <c:pt idx="1">
                  <c:v>0</c:v>
                </c:pt>
                <c:pt idx="2">
                  <c:v>0</c:v>
                </c:pt>
                <c:pt idx="3">
                  <c:v>0</c:v>
                </c:pt>
                <c:pt idx="4">
                  <c:v>0</c:v>
                </c:pt>
                <c:pt idx="5">
                  <c:v>0</c:v>
                </c:pt>
                <c:pt idx="6">
                  <c:v>0</c:v>
                </c:pt>
                <c:pt idx="7">
                  <c:v>0</c:v>
                </c:pt>
                <c:pt idx="8">
                  <c:v>4.7058823529411804E-3</c:v>
                </c:pt>
                <c:pt idx="9">
                  <c:v>4.7058823529411804E-3</c:v>
                </c:pt>
                <c:pt idx="10">
                  <c:v>4.7058823529411804E-3</c:v>
                </c:pt>
                <c:pt idx="11">
                  <c:v>4.7058823529411804E-3</c:v>
                </c:pt>
                <c:pt idx="12">
                  <c:v>4.7058823529411804E-3</c:v>
                </c:pt>
                <c:pt idx="13">
                  <c:v>4.7058823529411804E-3</c:v>
                </c:pt>
                <c:pt idx="14">
                  <c:v>4.7058823529411804E-3</c:v>
                </c:pt>
                <c:pt idx="15">
                  <c:v>4.7058823529411804E-3</c:v>
                </c:pt>
                <c:pt idx="16">
                  <c:v>4.7058823529411804E-3</c:v>
                </c:pt>
                <c:pt idx="17">
                  <c:v>4.7058823529411804E-3</c:v>
                </c:pt>
                <c:pt idx="18">
                  <c:v>4.7058823529411804E-3</c:v>
                </c:pt>
                <c:pt idx="19">
                  <c:v>4.7058823529411804E-3</c:v>
                </c:pt>
                <c:pt idx="20">
                  <c:v>4.7058823529411804E-3</c:v>
                </c:pt>
                <c:pt idx="21">
                  <c:v>4.7058823529411804E-3</c:v>
                </c:pt>
                <c:pt idx="22">
                  <c:v>4.7058823529411804E-3</c:v>
                </c:pt>
                <c:pt idx="23">
                  <c:v>4.7058823529411804E-3</c:v>
                </c:pt>
                <c:pt idx="24">
                  <c:v>4.7058823529411804E-3</c:v>
                </c:pt>
                <c:pt idx="25">
                  <c:v>4.7058823529411804E-3</c:v>
                </c:pt>
                <c:pt idx="26">
                  <c:v>4.7058823529411804E-3</c:v>
                </c:pt>
                <c:pt idx="27">
                  <c:v>4.7058823529411804E-3</c:v>
                </c:pt>
                <c:pt idx="28">
                  <c:v>4.7058823529411804E-3</c:v>
                </c:pt>
                <c:pt idx="29">
                  <c:v>4.7058823529411804E-3</c:v>
                </c:pt>
                <c:pt idx="30">
                  <c:v>4.7058823529411804E-3</c:v>
                </c:pt>
                <c:pt idx="31">
                  <c:v>4.7058823529411804E-3</c:v>
                </c:pt>
                <c:pt idx="32">
                  <c:v>4.7058823529411804E-3</c:v>
                </c:pt>
                <c:pt idx="33">
                  <c:v>4.7058823529411804E-3</c:v>
                </c:pt>
                <c:pt idx="34">
                  <c:v>4.7058823529411804E-3</c:v>
                </c:pt>
                <c:pt idx="35">
                  <c:v>4.7058823529411804E-3</c:v>
                </c:pt>
                <c:pt idx="36">
                  <c:v>4.7058823529411804E-3</c:v>
                </c:pt>
                <c:pt idx="37">
                  <c:v>4.7058823529411804E-3</c:v>
                </c:pt>
                <c:pt idx="38">
                  <c:v>4.7058823529411804E-3</c:v>
                </c:pt>
                <c:pt idx="39">
                  <c:v>4.7058823529411804E-3</c:v>
                </c:pt>
                <c:pt idx="40">
                  <c:v>4.7058823529411804E-3</c:v>
                </c:pt>
                <c:pt idx="41">
                  <c:v>4.7058823529411804E-3</c:v>
                </c:pt>
                <c:pt idx="42">
                  <c:v>4.7058823529411804E-3</c:v>
                </c:pt>
                <c:pt idx="43">
                  <c:v>4.7058823529411804E-3</c:v>
                </c:pt>
                <c:pt idx="44">
                  <c:v>4.7058823529411804E-3</c:v>
                </c:pt>
                <c:pt idx="45">
                  <c:v>4.7058823529411804E-3</c:v>
                </c:pt>
                <c:pt idx="46">
                  <c:v>4.7058823529411804E-3</c:v>
                </c:pt>
                <c:pt idx="47">
                  <c:v>4.7058823529411804E-3</c:v>
                </c:pt>
                <c:pt idx="48">
                  <c:v>4.7058823529411804E-3</c:v>
                </c:pt>
                <c:pt idx="49">
                  <c:v>4.7058823529411804E-3</c:v>
                </c:pt>
                <c:pt idx="50">
                  <c:v>4.7058823529411804E-3</c:v>
                </c:pt>
                <c:pt idx="51">
                  <c:v>4.7058823529411804E-3</c:v>
                </c:pt>
                <c:pt idx="52">
                  <c:v>4.7058823529411804E-3</c:v>
                </c:pt>
                <c:pt idx="53">
                  <c:v>4.7058823529411804E-3</c:v>
                </c:pt>
                <c:pt idx="54">
                  <c:v>4.7058823529411804E-3</c:v>
                </c:pt>
                <c:pt idx="55">
                  <c:v>4.7058823529411804E-3</c:v>
                </c:pt>
                <c:pt idx="56">
                  <c:v>4.7058823529411804E-3</c:v>
                </c:pt>
                <c:pt idx="57">
                  <c:v>4.7058823529411804E-3</c:v>
                </c:pt>
                <c:pt idx="58">
                  <c:v>4.7058823529411804E-3</c:v>
                </c:pt>
                <c:pt idx="59">
                  <c:v>4.7058823529411804E-3</c:v>
                </c:pt>
                <c:pt idx="60">
                  <c:v>4.7058823529411804E-3</c:v>
                </c:pt>
                <c:pt idx="61">
                  <c:v>4.7058823529411804E-3</c:v>
                </c:pt>
                <c:pt idx="62">
                  <c:v>4.7058823529411804E-3</c:v>
                </c:pt>
                <c:pt idx="63">
                  <c:v>4.7058823529411804E-3</c:v>
                </c:pt>
                <c:pt idx="64">
                  <c:v>4.7058823529411804E-3</c:v>
                </c:pt>
                <c:pt idx="65">
                  <c:v>4.7058823529411804E-3</c:v>
                </c:pt>
                <c:pt idx="66">
                  <c:v>4.7058823529411804E-3</c:v>
                </c:pt>
                <c:pt idx="67">
                  <c:v>4.7058823529411804E-3</c:v>
                </c:pt>
                <c:pt idx="68">
                  <c:v>4.7058823529411804E-3</c:v>
                </c:pt>
                <c:pt idx="69">
                  <c:v>4.7058823529411804E-3</c:v>
                </c:pt>
                <c:pt idx="70">
                  <c:v>4.7058823529411804E-3</c:v>
                </c:pt>
                <c:pt idx="71">
                  <c:v>4.7058823529411804E-3</c:v>
                </c:pt>
                <c:pt idx="72">
                  <c:v>4.7058823529411804E-3</c:v>
                </c:pt>
                <c:pt idx="73">
                  <c:v>4.7058823529411804E-3</c:v>
                </c:pt>
                <c:pt idx="74">
                  <c:v>4.7058823529411804E-3</c:v>
                </c:pt>
                <c:pt idx="75">
                  <c:v>4.7058823529411804E-3</c:v>
                </c:pt>
                <c:pt idx="76">
                  <c:v>4.7058823529411804E-3</c:v>
                </c:pt>
                <c:pt idx="77">
                  <c:v>4.7058823529411804E-3</c:v>
                </c:pt>
                <c:pt idx="78">
                  <c:v>4.7058823529411804E-3</c:v>
                </c:pt>
                <c:pt idx="79">
                  <c:v>4.7058823529411804E-3</c:v>
                </c:pt>
                <c:pt idx="80">
                  <c:v>4.7058823529411804E-3</c:v>
                </c:pt>
                <c:pt idx="81">
                  <c:v>4.7058823529411804E-3</c:v>
                </c:pt>
                <c:pt idx="82">
                  <c:v>4.7058823529411804E-3</c:v>
                </c:pt>
                <c:pt idx="83">
                  <c:v>4.7058823529411804E-3</c:v>
                </c:pt>
                <c:pt idx="84">
                  <c:v>4.7058823529411804E-3</c:v>
                </c:pt>
                <c:pt idx="85">
                  <c:v>4.7058823529411804E-3</c:v>
                </c:pt>
                <c:pt idx="86">
                  <c:v>4.7058823529411804E-3</c:v>
                </c:pt>
                <c:pt idx="87">
                  <c:v>4.7058823529411804E-3</c:v>
                </c:pt>
                <c:pt idx="88">
                  <c:v>4.7058823529411804E-3</c:v>
                </c:pt>
                <c:pt idx="89">
                  <c:v>4.7058823529411804E-3</c:v>
                </c:pt>
                <c:pt idx="90">
                  <c:v>4.7058823529411804E-3</c:v>
                </c:pt>
                <c:pt idx="91">
                  <c:v>4.7058823529411804E-3</c:v>
                </c:pt>
                <c:pt idx="92">
                  <c:v>4.7058823529411804E-3</c:v>
                </c:pt>
                <c:pt idx="93">
                  <c:v>4.7058823529411804E-3</c:v>
                </c:pt>
                <c:pt idx="94">
                  <c:v>4.7058823529411804E-3</c:v>
                </c:pt>
                <c:pt idx="95">
                  <c:v>4.7058823529411804E-3</c:v>
                </c:pt>
                <c:pt idx="96">
                  <c:v>4.7058823529411804E-3</c:v>
                </c:pt>
                <c:pt idx="97">
                  <c:v>4.7058823529411804E-3</c:v>
                </c:pt>
                <c:pt idx="98">
                  <c:v>4.7058823529411804E-3</c:v>
                </c:pt>
                <c:pt idx="99">
                  <c:v>4.7058823529411804E-3</c:v>
                </c:pt>
                <c:pt idx="100">
                  <c:v>4.7058823529411804E-3</c:v>
                </c:pt>
                <c:pt idx="101">
                  <c:v>4.7058823529411804E-3</c:v>
                </c:pt>
                <c:pt idx="102">
                  <c:v>4.7058823529411804E-3</c:v>
                </c:pt>
                <c:pt idx="103">
                  <c:v>4.7058823529411804E-3</c:v>
                </c:pt>
                <c:pt idx="104">
                  <c:v>4.7058823529411804E-3</c:v>
                </c:pt>
                <c:pt idx="105">
                  <c:v>4.7058823529411804E-3</c:v>
                </c:pt>
                <c:pt idx="106">
                  <c:v>4.7058823529411804E-3</c:v>
                </c:pt>
                <c:pt idx="107">
                  <c:v>4.7058823529411804E-3</c:v>
                </c:pt>
                <c:pt idx="108">
                  <c:v>4.7058823529411804E-3</c:v>
                </c:pt>
                <c:pt idx="109">
                  <c:v>4.7058823529411804E-3</c:v>
                </c:pt>
                <c:pt idx="110">
                  <c:v>4.7058823529411804E-3</c:v>
                </c:pt>
                <c:pt idx="111">
                  <c:v>4.7058823529411804E-3</c:v>
                </c:pt>
                <c:pt idx="112">
                  <c:v>4.7058823529411804E-3</c:v>
                </c:pt>
                <c:pt idx="113">
                  <c:v>4.7058823529411804E-3</c:v>
                </c:pt>
                <c:pt idx="114">
                  <c:v>4.7058823529411804E-3</c:v>
                </c:pt>
                <c:pt idx="115">
                  <c:v>4.7058823529411804E-3</c:v>
                </c:pt>
                <c:pt idx="116">
                  <c:v>4.7058823529411804E-3</c:v>
                </c:pt>
                <c:pt idx="117">
                  <c:v>4.7058823529411804E-3</c:v>
                </c:pt>
                <c:pt idx="118">
                  <c:v>4.7058823529411804E-3</c:v>
                </c:pt>
                <c:pt idx="119">
                  <c:v>4.7058823529411804E-3</c:v>
                </c:pt>
                <c:pt idx="120">
                  <c:v>4.7058823529411804E-3</c:v>
                </c:pt>
                <c:pt idx="121">
                  <c:v>4.7058823529411804E-3</c:v>
                </c:pt>
                <c:pt idx="122">
                  <c:v>4.7058823529411804E-3</c:v>
                </c:pt>
                <c:pt idx="123">
                  <c:v>4.7058823529411804E-3</c:v>
                </c:pt>
                <c:pt idx="124">
                  <c:v>4.7058823529411804E-3</c:v>
                </c:pt>
                <c:pt idx="125">
                  <c:v>4.7058823529411804E-3</c:v>
                </c:pt>
                <c:pt idx="126">
                  <c:v>4.7058823529411804E-3</c:v>
                </c:pt>
                <c:pt idx="127">
                  <c:v>4.7058823529411804E-3</c:v>
                </c:pt>
                <c:pt idx="128">
                  <c:v>4.7058823529411804E-3</c:v>
                </c:pt>
                <c:pt idx="129">
                  <c:v>4.7058823529411804E-3</c:v>
                </c:pt>
                <c:pt idx="130">
                  <c:v>4.7058823529411804E-3</c:v>
                </c:pt>
                <c:pt idx="131">
                  <c:v>4.7058823529411804E-3</c:v>
                </c:pt>
                <c:pt idx="132">
                  <c:v>4.7058823529411804E-3</c:v>
                </c:pt>
                <c:pt idx="133">
                  <c:v>4.7058823529411804E-3</c:v>
                </c:pt>
                <c:pt idx="134">
                  <c:v>4.7058823529411804E-3</c:v>
                </c:pt>
                <c:pt idx="135">
                  <c:v>4.7058823529411804E-3</c:v>
                </c:pt>
                <c:pt idx="136">
                  <c:v>4.7058823529411804E-3</c:v>
                </c:pt>
                <c:pt idx="137">
                  <c:v>4.7058823529411804E-3</c:v>
                </c:pt>
                <c:pt idx="138">
                  <c:v>4.7058823529411804E-3</c:v>
                </c:pt>
                <c:pt idx="139">
                  <c:v>4.7058823529411804E-3</c:v>
                </c:pt>
                <c:pt idx="140">
                  <c:v>4.7058823529411804E-3</c:v>
                </c:pt>
                <c:pt idx="141">
                  <c:v>4.7058823529411804E-3</c:v>
                </c:pt>
                <c:pt idx="142">
                  <c:v>4.7058823529411804E-3</c:v>
                </c:pt>
                <c:pt idx="143">
                  <c:v>4.7058823529411804E-3</c:v>
                </c:pt>
                <c:pt idx="144">
                  <c:v>4.7058823529411804E-3</c:v>
                </c:pt>
                <c:pt idx="145">
                  <c:v>4.7058823529411804E-3</c:v>
                </c:pt>
                <c:pt idx="146">
                  <c:v>4.7058823529411804E-3</c:v>
                </c:pt>
                <c:pt idx="147">
                  <c:v>4.7058823529411804E-3</c:v>
                </c:pt>
                <c:pt idx="148">
                  <c:v>4.7058823529411804E-3</c:v>
                </c:pt>
                <c:pt idx="149">
                  <c:v>4.7058823529411804E-3</c:v>
                </c:pt>
                <c:pt idx="150">
                  <c:v>4.7058823529411804E-3</c:v>
                </c:pt>
                <c:pt idx="151">
                  <c:v>4.7058823529411804E-3</c:v>
                </c:pt>
                <c:pt idx="152">
                  <c:v>4.7058823529411804E-3</c:v>
                </c:pt>
                <c:pt idx="153">
                  <c:v>4.7058823529411804E-3</c:v>
                </c:pt>
                <c:pt idx="154">
                  <c:v>4.7058823529411804E-3</c:v>
                </c:pt>
                <c:pt idx="155">
                  <c:v>4.7058823529411804E-3</c:v>
                </c:pt>
                <c:pt idx="156">
                  <c:v>4.7058823529411804E-3</c:v>
                </c:pt>
                <c:pt idx="157">
                  <c:v>4.7058823529411804E-3</c:v>
                </c:pt>
                <c:pt idx="158" formatCode="0.0000">
                  <c:v>4.7058823529411804E-3</c:v>
                </c:pt>
                <c:pt idx="159">
                  <c:v>4.7058823529411804E-3</c:v>
                </c:pt>
                <c:pt idx="160">
                  <c:v>4.7058823529411804E-3</c:v>
                </c:pt>
                <c:pt idx="161">
                  <c:v>4.7058823529411804E-3</c:v>
                </c:pt>
                <c:pt idx="162">
                  <c:v>4.7058823529411804E-3</c:v>
                </c:pt>
                <c:pt idx="163">
                  <c:v>4.7058823529411804E-3</c:v>
                </c:pt>
                <c:pt idx="164">
                  <c:v>4.7058823529411804E-3</c:v>
                </c:pt>
                <c:pt idx="165">
                  <c:v>4.7058823529411804E-3</c:v>
                </c:pt>
                <c:pt idx="166">
                  <c:v>4.7058823529411804E-3</c:v>
                </c:pt>
                <c:pt idx="167">
                  <c:v>4.7058823529411804E-3</c:v>
                </c:pt>
                <c:pt idx="168">
                  <c:v>4.7058823529411804E-3</c:v>
                </c:pt>
                <c:pt idx="169">
                  <c:v>4.7058823529411804E-3</c:v>
                </c:pt>
                <c:pt idx="170">
                  <c:v>4.7058823529411804E-3</c:v>
                </c:pt>
                <c:pt idx="171">
                  <c:v>4.7058823529411804E-3</c:v>
                </c:pt>
                <c:pt idx="172">
                  <c:v>4.7058823529411804E-3</c:v>
                </c:pt>
                <c:pt idx="173">
                  <c:v>4.7058823529411804E-3</c:v>
                </c:pt>
                <c:pt idx="174">
                  <c:v>4.7058823529411804E-3</c:v>
                </c:pt>
                <c:pt idx="175">
                  <c:v>4.7058823529411804E-3</c:v>
                </c:pt>
                <c:pt idx="176">
                  <c:v>4.7058823529411804E-3</c:v>
                </c:pt>
                <c:pt idx="177">
                  <c:v>4.7058823529411804E-3</c:v>
                </c:pt>
                <c:pt idx="178">
                  <c:v>4.7058823529411804E-3</c:v>
                </c:pt>
                <c:pt idx="179">
                  <c:v>4.7058823529411804E-3</c:v>
                </c:pt>
                <c:pt idx="180">
                  <c:v>4.7058823529411804E-3</c:v>
                </c:pt>
                <c:pt idx="181">
                  <c:v>4.7058823529411804E-3</c:v>
                </c:pt>
                <c:pt idx="182">
                  <c:v>4.7058823529411804E-3</c:v>
                </c:pt>
                <c:pt idx="183">
                  <c:v>4.7058823529411804E-3</c:v>
                </c:pt>
                <c:pt idx="184">
                  <c:v>4.7058823529411804E-3</c:v>
                </c:pt>
                <c:pt idx="185">
                  <c:v>4.7058823529411804E-3</c:v>
                </c:pt>
                <c:pt idx="186">
                  <c:v>4.7058823529411804E-3</c:v>
                </c:pt>
                <c:pt idx="187">
                  <c:v>4.7058823529411804E-3</c:v>
                </c:pt>
                <c:pt idx="188">
                  <c:v>4.7058823529411804E-3</c:v>
                </c:pt>
                <c:pt idx="189">
                  <c:v>4.7058823529411804E-3</c:v>
                </c:pt>
                <c:pt idx="190">
                  <c:v>4.7058823529411804E-3</c:v>
                </c:pt>
                <c:pt idx="191">
                  <c:v>4.7058823529411804E-3</c:v>
                </c:pt>
                <c:pt idx="192">
                  <c:v>4.7058823529411804E-3</c:v>
                </c:pt>
                <c:pt idx="193">
                  <c:v>4.7058823529411804E-3</c:v>
                </c:pt>
                <c:pt idx="194">
                  <c:v>4.7058823529411804E-3</c:v>
                </c:pt>
                <c:pt idx="195">
                  <c:v>4.7058823529411804E-3</c:v>
                </c:pt>
                <c:pt idx="196">
                  <c:v>4.7058823529411804E-3</c:v>
                </c:pt>
                <c:pt idx="197">
                  <c:v>4.7058823529411804E-3</c:v>
                </c:pt>
                <c:pt idx="198">
                  <c:v>4.7058823529411804E-3</c:v>
                </c:pt>
                <c:pt idx="199">
                  <c:v>4.7058823529411804E-3</c:v>
                </c:pt>
                <c:pt idx="200">
                  <c:v>4.7058823529411804E-3</c:v>
                </c:pt>
                <c:pt idx="201">
                  <c:v>4.7058823529411804E-3</c:v>
                </c:pt>
                <c:pt idx="202">
                  <c:v>4.7058823529411804E-3</c:v>
                </c:pt>
                <c:pt idx="203">
                  <c:v>4.7058823529411804E-3</c:v>
                </c:pt>
                <c:pt idx="204">
                  <c:v>4.7058823529411804E-3</c:v>
                </c:pt>
                <c:pt idx="205">
                  <c:v>4.7058823529411804E-3</c:v>
                </c:pt>
                <c:pt idx="206">
                  <c:v>4.7058823529411804E-3</c:v>
                </c:pt>
                <c:pt idx="207">
                  <c:v>4.7058823529411804E-3</c:v>
                </c:pt>
                <c:pt idx="208">
                  <c:v>4.7058823529411804E-3</c:v>
                </c:pt>
                <c:pt idx="209">
                  <c:v>4.7058823529411804E-3</c:v>
                </c:pt>
                <c:pt idx="210">
                  <c:v>4.7058823529411804E-3</c:v>
                </c:pt>
                <c:pt idx="211">
                  <c:v>4.7058823529411804E-3</c:v>
                </c:pt>
                <c:pt idx="212">
                  <c:v>4.7058823529411804E-3</c:v>
                </c:pt>
                <c:pt idx="213">
                  <c:v>4.7058823529411804E-3</c:v>
                </c:pt>
                <c:pt idx="214">
                  <c:v>4.7058823529411804E-3</c:v>
                </c:pt>
                <c:pt idx="215">
                  <c:v>4.7058823529411804E-3</c:v>
                </c:pt>
                <c:pt idx="216">
                  <c:v>4.7058823529411804E-3</c:v>
                </c:pt>
                <c:pt idx="217">
                  <c:v>4.7058823529411804E-3</c:v>
                </c:pt>
                <c:pt idx="218">
                  <c:v>4.7058823529411804E-3</c:v>
                </c:pt>
                <c:pt idx="219">
                  <c:v>6.5710322051429999E-3</c:v>
                </c:pt>
                <c:pt idx="220">
                  <c:v>6.5710322051429999E-3</c:v>
                </c:pt>
                <c:pt idx="221">
                  <c:v>6.5710322051429999E-3</c:v>
                </c:pt>
                <c:pt idx="222">
                  <c:v>6.5710322051429999E-3</c:v>
                </c:pt>
                <c:pt idx="223">
                  <c:v>6.5710322051429999E-3</c:v>
                </c:pt>
                <c:pt idx="224">
                  <c:v>6.5710322051429999E-3</c:v>
                </c:pt>
                <c:pt idx="225">
                  <c:v>6.5710322051429999E-3</c:v>
                </c:pt>
                <c:pt idx="226">
                  <c:v>9.4106920851820697E-3</c:v>
                </c:pt>
                <c:pt idx="227">
                  <c:v>9.4106920851820697E-3</c:v>
                </c:pt>
                <c:pt idx="228">
                  <c:v>9.4106920851820697E-3</c:v>
                </c:pt>
                <c:pt idx="229">
                  <c:v>9.4106920851820697E-3</c:v>
                </c:pt>
                <c:pt idx="230">
                  <c:v>9.4106920851820697E-3</c:v>
                </c:pt>
                <c:pt idx="231">
                  <c:v>9.4106920851820697E-3</c:v>
                </c:pt>
                <c:pt idx="232">
                  <c:v>9.4106920851820697E-3</c:v>
                </c:pt>
                <c:pt idx="233">
                  <c:v>9.4106920851820697E-3</c:v>
                </c:pt>
                <c:pt idx="234">
                  <c:v>9.4106920851820697E-3</c:v>
                </c:pt>
                <c:pt idx="235">
                  <c:v>9.4106920851820697E-3</c:v>
                </c:pt>
                <c:pt idx="236">
                  <c:v>9.4106920851820697E-3</c:v>
                </c:pt>
                <c:pt idx="237">
                  <c:v>9.4106920851820697E-3</c:v>
                </c:pt>
                <c:pt idx="238">
                  <c:v>9.4106920851820697E-3</c:v>
                </c:pt>
                <c:pt idx="239">
                  <c:v>9.4106920851820697E-3</c:v>
                </c:pt>
                <c:pt idx="240">
                  <c:v>9.4106920851820697E-3</c:v>
                </c:pt>
                <c:pt idx="241">
                  <c:v>9.4106920851820697E-3</c:v>
                </c:pt>
                <c:pt idx="242">
                  <c:v>9.4106920851820697E-3</c:v>
                </c:pt>
                <c:pt idx="243">
                  <c:v>9.4106920851820697E-3</c:v>
                </c:pt>
                <c:pt idx="244">
                  <c:v>9.4106920851820697E-3</c:v>
                </c:pt>
                <c:pt idx="245">
                  <c:v>9.4106920851820697E-3</c:v>
                </c:pt>
                <c:pt idx="246">
                  <c:v>9.4106920851820697E-3</c:v>
                </c:pt>
                <c:pt idx="247">
                  <c:v>9.4106920851820697E-3</c:v>
                </c:pt>
                <c:pt idx="248">
                  <c:v>9.4106920851820697E-3</c:v>
                </c:pt>
                <c:pt idx="249">
                  <c:v>9.4106920851820697E-3</c:v>
                </c:pt>
                <c:pt idx="250">
                  <c:v>9.4106920851820697E-3</c:v>
                </c:pt>
                <c:pt idx="251">
                  <c:v>9.4106920851820697E-3</c:v>
                </c:pt>
                <c:pt idx="252">
                  <c:v>9.4106920851820697E-3</c:v>
                </c:pt>
                <c:pt idx="253">
                  <c:v>9.4106920851820697E-3</c:v>
                </c:pt>
                <c:pt idx="254">
                  <c:v>9.4106920851820697E-3</c:v>
                </c:pt>
                <c:pt idx="255">
                  <c:v>9.4106920851820697E-3</c:v>
                </c:pt>
                <c:pt idx="256">
                  <c:v>9.4106920851820697E-3</c:v>
                </c:pt>
                <c:pt idx="257">
                  <c:v>9.4106920851820697E-3</c:v>
                </c:pt>
                <c:pt idx="258">
                  <c:v>9.4106920851820697E-3</c:v>
                </c:pt>
                <c:pt idx="259">
                  <c:v>9.4106920851820697E-3</c:v>
                </c:pt>
                <c:pt idx="260">
                  <c:v>9.4106920851820697E-3</c:v>
                </c:pt>
                <c:pt idx="261">
                  <c:v>9.4106920851820697E-3</c:v>
                </c:pt>
                <c:pt idx="262">
                  <c:v>9.4106920851820697E-3</c:v>
                </c:pt>
                <c:pt idx="263">
                  <c:v>9.4106920851820697E-3</c:v>
                </c:pt>
                <c:pt idx="264">
                  <c:v>9.4106920851820697E-3</c:v>
                </c:pt>
                <c:pt idx="265">
                  <c:v>9.4106920851820697E-3</c:v>
                </c:pt>
                <c:pt idx="266">
                  <c:v>9.4106920851820697E-3</c:v>
                </c:pt>
                <c:pt idx="267">
                  <c:v>9.4106920851820697E-3</c:v>
                </c:pt>
                <c:pt idx="268">
                  <c:v>9.4106920851820697E-3</c:v>
                </c:pt>
                <c:pt idx="269">
                  <c:v>9.4106920851820697E-3</c:v>
                </c:pt>
                <c:pt idx="270">
                  <c:v>9.4106920851820697E-3</c:v>
                </c:pt>
                <c:pt idx="271">
                  <c:v>9.4106920851820697E-3</c:v>
                </c:pt>
                <c:pt idx="272">
                  <c:v>9.4106920851820697E-3</c:v>
                </c:pt>
                <c:pt idx="273">
                  <c:v>9.4106920851820697E-3</c:v>
                </c:pt>
                <c:pt idx="274">
                  <c:v>9.4106920851820697E-3</c:v>
                </c:pt>
                <c:pt idx="275">
                  <c:v>9.4106920851820697E-3</c:v>
                </c:pt>
                <c:pt idx="276">
                  <c:v>9.4106920851820697E-3</c:v>
                </c:pt>
                <c:pt idx="277">
                  <c:v>9.4106920851820697E-3</c:v>
                </c:pt>
                <c:pt idx="278">
                  <c:v>9.4106920851820697E-3</c:v>
                </c:pt>
                <c:pt idx="279">
                  <c:v>9.4106920851820697E-3</c:v>
                </c:pt>
                <c:pt idx="280">
                  <c:v>9.4106920851820697E-3</c:v>
                </c:pt>
                <c:pt idx="281">
                  <c:v>9.4106920851820697E-3</c:v>
                </c:pt>
                <c:pt idx="282">
                  <c:v>9.4106920851820697E-3</c:v>
                </c:pt>
                <c:pt idx="283">
                  <c:v>9.4106920851820697E-3</c:v>
                </c:pt>
                <c:pt idx="284">
                  <c:v>9.4106920851820697E-3</c:v>
                </c:pt>
                <c:pt idx="285">
                  <c:v>9.4106920851820697E-3</c:v>
                </c:pt>
                <c:pt idx="286">
                  <c:v>9.4106920851820697E-3</c:v>
                </c:pt>
                <c:pt idx="287">
                  <c:v>9.4106920851820697E-3</c:v>
                </c:pt>
                <c:pt idx="288">
                  <c:v>9.4106920851820697E-3</c:v>
                </c:pt>
                <c:pt idx="289">
                  <c:v>1.06810202313956E-2</c:v>
                </c:pt>
                <c:pt idx="290">
                  <c:v>1.4915325012499101E-2</c:v>
                </c:pt>
                <c:pt idx="291">
                  <c:v>1.4915325012499101E-2</c:v>
                </c:pt>
                <c:pt idx="292">
                  <c:v>1.4915325012499101E-2</c:v>
                </c:pt>
                <c:pt idx="293">
                  <c:v>1.4915325012499101E-2</c:v>
                </c:pt>
                <c:pt idx="294">
                  <c:v>1.85989973428934E-2</c:v>
                </c:pt>
                <c:pt idx="295">
                  <c:v>1.85989973428934E-2</c:v>
                </c:pt>
                <c:pt idx="296">
                  <c:v>1.85989973428934E-2</c:v>
                </c:pt>
                <c:pt idx="297">
                  <c:v>2.0447994662793099E-2</c:v>
                </c:pt>
                <c:pt idx="298">
                  <c:v>2.0447994662793099E-2</c:v>
                </c:pt>
                <c:pt idx="299">
                  <c:v>2.0447994662793099E-2</c:v>
                </c:pt>
                <c:pt idx="300">
                  <c:v>2.0447994662793099E-2</c:v>
                </c:pt>
                <c:pt idx="301">
                  <c:v>2.0447994662793099E-2</c:v>
                </c:pt>
                <c:pt idx="302">
                  <c:v>2.0447994662793099E-2</c:v>
                </c:pt>
                <c:pt idx="303">
                  <c:v>2.0447994662793099E-2</c:v>
                </c:pt>
                <c:pt idx="304">
                  <c:v>2.0447994662793099E-2</c:v>
                </c:pt>
                <c:pt idx="305">
                  <c:v>2.0447994662793099E-2</c:v>
                </c:pt>
                <c:pt idx="306">
                  <c:v>2.0447994662793099E-2</c:v>
                </c:pt>
                <c:pt idx="307">
                  <c:v>2.0447994662793099E-2</c:v>
                </c:pt>
                <c:pt idx="308">
                  <c:v>2.0447994662793099E-2</c:v>
                </c:pt>
                <c:pt idx="309">
                  <c:v>2.0447994662793099E-2</c:v>
                </c:pt>
                <c:pt idx="310">
                  <c:v>2.0447994662793099E-2</c:v>
                </c:pt>
                <c:pt idx="311">
                  <c:v>2.0447994662793099E-2</c:v>
                </c:pt>
                <c:pt idx="312">
                  <c:v>2.0447994662793099E-2</c:v>
                </c:pt>
                <c:pt idx="313">
                  <c:v>2.0447994662793099E-2</c:v>
                </c:pt>
                <c:pt idx="314">
                  <c:v>2.0447994662793099E-2</c:v>
                </c:pt>
                <c:pt idx="315">
                  <c:v>2.0447994662793099E-2</c:v>
                </c:pt>
                <c:pt idx="316">
                  <c:v>2.0447994662793099E-2</c:v>
                </c:pt>
                <c:pt idx="317">
                  <c:v>2.0447994662793099E-2</c:v>
                </c:pt>
                <c:pt idx="318">
                  <c:v>2.0447994662793099E-2</c:v>
                </c:pt>
                <c:pt idx="319">
                  <c:v>2.0447994662793099E-2</c:v>
                </c:pt>
                <c:pt idx="320">
                  <c:v>2.0447994662793099E-2</c:v>
                </c:pt>
                <c:pt idx="321">
                  <c:v>2.0447994662793099E-2</c:v>
                </c:pt>
                <c:pt idx="322">
                  <c:v>2.0447994662793099E-2</c:v>
                </c:pt>
                <c:pt idx="323">
                  <c:v>2.0447994662793099E-2</c:v>
                </c:pt>
                <c:pt idx="324">
                  <c:v>2.0447994662793099E-2</c:v>
                </c:pt>
                <c:pt idx="325">
                  <c:v>2.0447994662793099E-2</c:v>
                </c:pt>
                <c:pt idx="326">
                  <c:v>2.0447994662793099E-2</c:v>
                </c:pt>
                <c:pt idx="327">
                  <c:v>2.0447994662793099E-2</c:v>
                </c:pt>
                <c:pt idx="328">
                  <c:v>2.0447994662793099E-2</c:v>
                </c:pt>
                <c:pt idx="329">
                  <c:v>2.0447994662793099E-2</c:v>
                </c:pt>
                <c:pt idx="330">
                  <c:v>2.0447994662793099E-2</c:v>
                </c:pt>
                <c:pt idx="331">
                  <c:v>2.0447994662793099E-2</c:v>
                </c:pt>
                <c:pt idx="332">
                  <c:v>2.0447994662793099E-2</c:v>
                </c:pt>
                <c:pt idx="333">
                  <c:v>2.0447994662793099E-2</c:v>
                </c:pt>
                <c:pt idx="334">
                  <c:v>2.0447994662793099E-2</c:v>
                </c:pt>
                <c:pt idx="335">
                  <c:v>2.0447994662793099E-2</c:v>
                </c:pt>
                <c:pt idx="336">
                  <c:v>2.0447994662793099E-2</c:v>
                </c:pt>
                <c:pt idx="337">
                  <c:v>2.0447994662793099E-2</c:v>
                </c:pt>
                <c:pt idx="338">
                  <c:v>2.0447994662793099E-2</c:v>
                </c:pt>
                <c:pt idx="339">
                  <c:v>2.0447994662793099E-2</c:v>
                </c:pt>
                <c:pt idx="340">
                  <c:v>2.0447994662793099E-2</c:v>
                </c:pt>
                <c:pt idx="341">
                  <c:v>2.0447994662793099E-2</c:v>
                </c:pt>
                <c:pt idx="342">
                  <c:v>2.0447994662793099E-2</c:v>
                </c:pt>
                <c:pt idx="343">
                  <c:v>2.0447994662793099E-2</c:v>
                </c:pt>
                <c:pt idx="344">
                  <c:v>2.0447994662793099E-2</c:v>
                </c:pt>
                <c:pt idx="345">
                  <c:v>2.0447994662793099E-2</c:v>
                </c:pt>
                <c:pt idx="346">
                  <c:v>2.0447994662793099E-2</c:v>
                </c:pt>
                <c:pt idx="347">
                  <c:v>2.0447994662793099E-2</c:v>
                </c:pt>
                <c:pt idx="348">
                  <c:v>2.2190469000175898E-2</c:v>
                </c:pt>
                <c:pt idx="349">
                  <c:v>2.2190469000175898E-2</c:v>
                </c:pt>
                <c:pt idx="350">
                  <c:v>2.2190469000175898E-2</c:v>
                </c:pt>
                <c:pt idx="351">
                  <c:v>2.2190469000175898E-2</c:v>
                </c:pt>
                <c:pt idx="352">
                  <c:v>2.2190469000175898E-2</c:v>
                </c:pt>
                <c:pt idx="353">
                  <c:v>2.2190469000175898E-2</c:v>
                </c:pt>
                <c:pt idx="354">
                  <c:v>2.2190469000175898E-2</c:v>
                </c:pt>
                <c:pt idx="355">
                  <c:v>2.2190469000175898E-2</c:v>
                </c:pt>
                <c:pt idx="356">
                  <c:v>2.2190469000175898E-2</c:v>
                </c:pt>
                <c:pt idx="357">
                  <c:v>2.2190469000175898E-2</c:v>
                </c:pt>
                <c:pt idx="358">
                  <c:v>2.2190469000175898E-2</c:v>
                </c:pt>
                <c:pt idx="359">
                  <c:v>2.2190469000175898E-2</c:v>
                </c:pt>
                <c:pt idx="360">
                  <c:v>2.2190469000175898E-2</c:v>
                </c:pt>
                <c:pt idx="361">
                  <c:v>2.2190469000175898E-2</c:v>
                </c:pt>
                <c:pt idx="362">
                  <c:v>2.2833080789148599E-2</c:v>
                </c:pt>
                <c:pt idx="363">
                  <c:v>2.2833080789148599E-2</c:v>
                </c:pt>
                <c:pt idx="364">
                  <c:v>2.2833080789148599E-2</c:v>
                </c:pt>
                <c:pt idx="365">
                  <c:v>2.2833080789148599E-2</c:v>
                </c:pt>
                <c:pt idx="366">
                  <c:v>2.2833080789148599E-2</c:v>
                </c:pt>
                <c:pt idx="367">
                  <c:v>2.2833080789148599E-2</c:v>
                </c:pt>
                <c:pt idx="368">
                  <c:v>2.2833080789148599E-2</c:v>
                </c:pt>
                <c:pt idx="369">
                  <c:v>2.2833080789148599E-2</c:v>
                </c:pt>
                <c:pt idx="370">
                  <c:v>2.2833080789148599E-2</c:v>
                </c:pt>
                <c:pt idx="371">
                  <c:v>2.2833080789148599E-2</c:v>
                </c:pt>
                <c:pt idx="372">
                  <c:v>2.2833080789148599E-2</c:v>
                </c:pt>
                <c:pt idx="373">
                  <c:v>2.2833080789148599E-2</c:v>
                </c:pt>
                <c:pt idx="374">
                  <c:v>2.2833080789148599E-2</c:v>
                </c:pt>
                <c:pt idx="375">
                  <c:v>2.2833080789148599E-2</c:v>
                </c:pt>
                <c:pt idx="376">
                  <c:v>2.2833080789148599E-2</c:v>
                </c:pt>
                <c:pt idx="377">
                  <c:v>2.2833080789148599E-2</c:v>
                </c:pt>
                <c:pt idx="378">
                  <c:v>2.2833080789148599E-2</c:v>
                </c:pt>
                <c:pt idx="379">
                  <c:v>2.4774144718104799E-2</c:v>
                </c:pt>
                <c:pt idx="380">
                  <c:v>2.4774144718104799E-2</c:v>
                </c:pt>
                <c:pt idx="381">
                  <c:v>2.4774144718104799E-2</c:v>
                </c:pt>
                <c:pt idx="382">
                  <c:v>2.4774144718104799E-2</c:v>
                </c:pt>
                <c:pt idx="383">
                  <c:v>2.4774144718104799E-2</c:v>
                </c:pt>
                <c:pt idx="384">
                  <c:v>2.4774144718104799E-2</c:v>
                </c:pt>
                <c:pt idx="385">
                  <c:v>2.4774144718104799E-2</c:v>
                </c:pt>
                <c:pt idx="386">
                  <c:v>2.4774144718104799E-2</c:v>
                </c:pt>
                <c:pt idx="387">
                  <c:v>2.4774144718104799E-2</c:v>
                </c:pt>
                <c:pt idx="388">
                  <c:v>2.4774144718104799E-2</c:v>
                </c:pt>
                <c:pt idx="389">
                  <c:v>2.4774144718104799E-2</c:v>
                </c:pt>
                <c:pt idx="390">
                  <c:v>2.4774144718104799E-2</c:v>
                </c:pt>
                <c:pt idx="391">
                  <c:v>2.4774144718104799E-2</c:v>
                </c:pt>
                <c:pt idx="392">
                  <c:v>2.4774144718104799E-2</c:v>
                </c:pt>
                <c:pt idx="393">
                  <c:v>2.4774144718104799E-2</c:v>
                </c:pt>
                <c:pt idx="394">
                  <c:v>2.4774144718104799E-2</c:v>
                </c:pt>
                <c:pt idx="395">
                  <c:v>2.4774144718104799E-2</c:v>
                </c:pt>
                <c:pt idx="396">
                  <c:v>2.4774144718104799E-2</c:v>
                </c:pt>
                <c:pt idx="397">
                  <c:v>2.4774144718104799E-2</c:v>
                </c:pt>
                <c:pt idx="398">
                  <c:v>2.4774144718104799E-2</c:v>
                </c:pt>
                <c:pt idx="399">
                  <c:v>2.4774144718104799E-2</c:v>
                </c:pt>
                <c:pt idx="400">
                  <c:v>2.4774144718104799E-2</c:v>
                </c:pt>
                <c:pt idx="401">
                  <c:v>2.4774144718104799E-2</c:v>
                </c:pt>
                <c:pt idx="402">
                  <c:v>2.4774144718104799E-2</c:v>
                </c:pt>
                <c:pt idx="403">
                  <c:v>2.4774144718104799E-2</c:v>
                </c:pt>
                <c:pt idx="404">
                  <c:v>2.4774144718104799E-2</c:v>
                </c:pt>
                <c:pt idx="405">
                  <c:v>2.4774144718104799E-2</c:v>
                </c:pt>
                <c:pt idx="406">
                  <c:v>2.4774144718104799E-2</c:v>
                </c:pt>
                <c:pt idx="407">
                  <c:v>2.4774144718104799E-2</c:v>
                </c:pt>
                <c:pt idx="408">
                  <c:v>2.4774144718104799E-2</c:v>
                </c:pt>
                <c:pt idx="409">
                  <c:v>2.4774144718104799E-2</c:v>
                </c:pt>
                <c:pt idx="410">
                  <c:v>2.4774144718104799E-2</c:v>
                </c:pt>
                <c:pt idx="411">
                  <c:v>2.4774144718104799E-2</c:v>
                </c:pt>
                <c:pt idx="412">
                  <c:v>2.4774144718104799E-2</c:v>
                </c:pt>
                <c:pt idx="413">
                  <c:v>2.4774144718104799E-2</c:v>
                </c:pt>
                <c:pt idx="414">
                  <c:v>2.4774144718104799E-2</c:v>
                </c:pt>
                <c:pt idx="415">
                  <c:v>2.4774144718104799E-2</c:v>
                </c:pt>
                <c:pt idx="416">
                  <c:v>2.4774144718104799E-2</c:v>
                </c:pt>
                <c:pt idx="417">
                  <c:v>2.4774144718104799E-2</c:v>
                </c:pt>
                <c:pt idx="418">
                  <c:v>2.4774144718104799E-2</c:v>
                </c:pt>
                <c:pt idx="419">
                  <c:v>2.4774144718104799E-2</c:v>
                </c:pt>
                <c:pt idx="420">
                  <c:v>2.4774144718104799E-2</c:v>
                </c:pt>
                <c:pt idx="421">
                  <c:v>2.4774144718104799E-2</c:v>
                </c:pt>
                <c:pt idx="422">
                  <c:v>2.4774144718104799E-2</c:v>
                </c:pt>
                <c:pt idx="423">
                  <c:v>2.4774144718104799E-2</c:v>
                </c:pt>
                <c:pt idx="424">
                  <c:v>2.4774144718104799E-2</c:v>
                </c:pt>
                <c:pt idx="425">
                  <c:v>2.4774144718104799E-2</c:v>
                </c:pt>
                <c:pt idx="426">
                  <c:v>2.4774144718104799E-2</c:v>
                </c:pt>
                <c:pt idx="427">
                  <c:v>2.4774144718104799E-2</c:v>
                </c:pt>
                <c:pt idx="428">
                  <c:v>2.4774144718104799E-2</c:v>
                </c:pt>
                <c:pt idx="429">
                  <c:v>2.4774144718104799E-2</c:v>
                </c:pt>
                <c:pt idx="430">
                  <c:v>2.4774144718104799E-2</c:v>
                </c:pt>
                <c:pt idx="431">
                  <c:v>2.4774144718104799E-2</c:v>
                </c:pt>
                <c:pt idx="432">
                  <c:v>2.4774144718104799E-2</c:v>
                </c:pt>
                <c:pt idx="433">
                  <c:v>2.4774144718104799E-2</c:v>
                </c:pt>
                <c:pt idx="434">
                  <c:v>2.4774144718104799E-2</c:v>
                </c:pt>
                <c:pt idx="435">
                  <c:v>2.4774144718104799E-2</c:v>
                </c:pt>
                <c:pt idx="436">
                  <c:v>2.4774144718104799E-2</c:v>
                </c:pt>
                <c:pt idx="437">
                  <c:v>2.4774144718104799E-2</c:v>
                </c:pt>
                <c:pt idx="438">
                  <c:v>2.4774144718104799E-2</c:v>
                </c:pt>
                <c:pt idx="439">
                  <c:v>2.4774144718104799E-2</c:v>
                </c:pt>
                <c:pt idx="440">
                  <c:v>2.4774144718104799E-2</c:v>
                </c:pt>
                <c:pt idx="441">
                  <c:v>2.4774144718104799E-2</c:v>
                </c:pt>
                <c:pt idx="442">
                  <c:v>2.4774144718104799E-2</c:v>
                </c:pt>
                <c:pt idx="443">
                  <c:v>2.4774144718104799E-2</c:v>
                </c:pt>
                <c:pt idx="444">
                  <c:v>2.4774144718104799E-2</c:v>
                </c:pt>
                <c:pt idx="445">
                  <c:v>2.4774144718104799E-2</c:v>
                </c:pt>
                <c:pt idx="446">
                  <c:v>2.4774144718104799E-2</c:v>
                </c:pt>
                <c:pt idx="447">
                  <c:v>2.4774144718104799E-2</c:v>
                </c:pt>
                <c:pt idx="448">
                  <c:v>2.4774144718104799E-2</c:v>
                </c:pt>
                <c:pt idx="449">
                  <c:v>2.4774144718104799E-2</c:v>
                </c:pt>
                <c:pt idx="450">
                  <c:v>2.4774144718104799E-2</c:v>
                </c:pt>
                <c:pt idx="451">
                  <c:v>2.4774144718104799E-2</c:v>
                </c:pt>
                <c:pt idx="452">
                  <c:v>2.4774144718104799E-2</c:v>
                </c:pt>
                <c:pt idx="453">
                  <c:v>2.4774144718104799E-2</c:v>
                </c:pt>
                <c:pt idx="454">
                  <c:v>2.4774144718104799E-2</c:v>
                </c:pt>
                <c:pt idx="455">
                  <c:v>2.4774144718104799E-2</c:v>
                </c:pt>
                <c:pt idx="456">
                  <c:v>2.4774144718104799E-2</c:v>
                </c:pt>
                <c:pt idx="457">
                  <c:v>2.4774144718104799E-2</c:v>
                </c:pt>
                <c:pt idx="458">
                  <c:v>2.4774144718104799E-2</c:v>
                </c:pt>
                <c:pt idx="459">
                  <c:v>2.4774144718104799E-2</c:v>
                </c:pt>
                <c:pt idx="460">
                  <c:v>2.4774144718104799E-2</c:v>
                </c:pt>
                <c:pt idx="461">
                  <c:v>2.4774144718104799E-2</c:v>
                </c:pt>
                <c:pt idx="462">
                  <c:v>2.4774144718104799E-2</c:v>
                </c:pt>
                <c:pt idx="463">
                  <c:v>2.4774144718104799E-2</c:v>
                </c:pt>
                <c:pt idx="464">
                  <c:v>2.4774144718104799E-2</c:v>
                </c:pt>
                <c:pt idx="465">
                  <c:v>2.4774144718104799E-2</c:v>
                </c:pt>
                <c:pt idx="466">
                  <c:v>2.4774144718104799E-2</c:v>
                </c:pt>
                <c:pt idx="467">
                  <c:v>2.4774144718104799E-2</c:v>
                </c:pt>
                <c:pt idx="468">
                  <c:v>2.4774144718104799E-2</c:v>
                </c:pt>
                <c:pt idx="469">
                  <c:v>2.4774144718104799E-2</c:v>
                </c:pt>
                <c:pt idx="470">
                  <c:v>2.4774144718104799E-2</c:v>
                </c:pt>
                <c:pt idx="471">
                  <c:v>2.4774144718104799E-2</c:v>
                </c:pt>
                <c:pt idx="472">
                  <c:v>2.4774144718104799E-2</c:v>
                </c:pt>
                <c:pt idx="473">
                  <c:v>2.4774144718104799E-2</c:v>
                </c:pt>
                <c:pt idx="474">
                  <c:v>2.4774144718104799E-2</c:v>
                </c:pt>
                <c:pt idx="475">
                  <c:v>2.4774144718104799E-2</c:v>
                </c:pt>
                <c:pt idx="476">
                  <c:v>2.4774144718104799E-2</c:v>
                </c:pt>
                <c:pt idx="477">
                  <c:v>2.4774144718104799E-2</c:v>
                </c:pt>
                <c:pt idx="478" formatCode="0.0000">
                  <c:v>2.4774144718104799E-2</c:v>
                </c:pt>
              </c:numCache>
            </c:numRef>
          </c:yVal>
          <c:smooth val="0"/>
          <c:extLst>
            <c:ext xmlns:c16="http://schemas.microsoft.com/office/drawing/2014/chart" uri="{C3380CC4-5D6E-409C-BE32-E72D297353CC}">
              <c16:uniqueId val="{00000001-6CC5-4DC9-B424-E8F1A82C3418}"/>
            </c:ext>
          </c:extLst>
        </c:ser>
        <c:dLbls>
          <c:showLegendKey val="0"/>
          <c:showVal val="0"/>
          <c:showCatName val="0"/>
          <c:showSerName val="0"/>
          <c:showPercent val="0"/>
          <c:showBubbleSize val="0"/>
        </c:dLbls>
        <c:axId val="618305088"/>
        <c:axId val="618300168"/>
      </c:scatterChart>
      <c:valAx>
        <c:axId val="618305088"/>
        <c:scaling>
          <c:orientation val="minMax"/>
          <c:max val="5"/>
          <c:min val="0"/>
        </c:scaling>
        <c:delete val="0"/>
        <c:axPos val="b"/>
        <c:title>
          <c:tx>
            <c:rich>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r>
                  <a:rPr lang="en-US"/>
                  <a:t>Years Post-procedure</a:t>
                </a:r>
              </a:p>
            </c:rich>
          </c:tx>
          <c:layout>
            <c:manualLayout>
              <c:xMode val="edge"/>
              <c:yMode val="edge"/>
              <c:x val="0.43544058083896547"/>
              <c:y val="0.9214362638117532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618300168"/>
        <c:crosses val="autoZero"/>
        <c:crossBetween val="midCat"/>
        <c:majorUnit val="1"/>
      </c:valAx>
      <c:valAx>
        <c:axId val="618300168"/>
        <c:scaling>
          <c:orientation val="minMax"/>
          <c:max val="6.0000000000000012E-2"/>
        </c:scaling>
        <c:delete val="0"/>
        <c:axPos val="l"/>
        <c:title>
          <c:tx>
            <c:rich>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r>
                  <a:rPr lang="en-US"/>
                  <a:t>SVD Cumulative Incidence</a:t>
                </a:r>
              </a:p>
            </c:rich>
          </c:tx>
          <c:layout>
            <c:manualLayout>
              <c:xMode val="edge"/>
              <c:yMode val="edge"/>
              <c:x val="3.5548334841157439E-3"/>
              <c:y val="0.1058067662383420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618305088"/>
        <c:crosses val="autoZero"/>
        <c:crossBetween val="midCat"/>
        <c:majorUnit val="1.0000000000000002E-2"/>
      </c:valAx>
      <c:spPr>
        <a:noFill/>
        <a:ln>
          <a:noFill/>
        </a:ln>
        <a:effectLst/>
      </c:spPr>
    </c:plotArea>
    <c:legend>
      <c:legendPos val="b"/>
      <c:layout>
        <c:manualLayout>
          <c:xMode val="edge"/>
          <c:yMode val="edge"/>
          <c:x val="0.17672380669555582"/>
          <c:y val="4.9816477401831524E-2"/>
          <c:w val="0.34979642155196328"/>
          <c:h val="0.2594835157286211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95267271192063E-2"/>
          <c:y val="3.6158208247877563E-2"/>
          <c:w val="0.91361773557907777"/>
          <c:h val="0.82781718049075448"/>
        </c:manualLayout>
      </c:layout>
      <c:barChart>
        <c:barDir val="col"/>
        <c:grouping val="stacked"/>
        <c:varyColors val="0"/>
        <c:ser>
          <c:idx val="0"/>
          <c:order val="0"/>
          <c:tx>
            <c:strRef>
              <c:f>Sheet1!$B$1</c:f>
              <c:strCache>
                <c:ptCount val="1"/>
                <c:pt idx="0">
                  <c:v>AR</c:v>
                </c:pt>
              </c:strCache>
            </c:strRef>
          </c:tx>
          <c:spPr>
            <a:solidFill>
              <a:srgbClr val="92D050"/>
            </a:solidFill>
            <a:ln>
              <a:noFill/>
            </a:ln>
            <a:effectLst/>
          </c:spPr>
          <c:invertIfNegative val="0"/>
          <c:dLbls>
            <c:dLbl>
              <c:idx val="0"/>
              <c:layout>
                <c:manualLayout>
                  <c:x val="0"/>
                  <c:y val="-4.66976622570128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F1-4590-96A3-952477324EDD}"/>
                </c:ext>
              </c:extLst>
            </c:dLbl>
            <c:dLbl>
              <c:idx val="3"/>
              <c:layout>
                <c:manualLayout>
                  <c:x val="-2.6407380509011805E-3"/>
                  <c:y val="-4.929197682684696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2.6425679016726912E-2"/>
                      <c:h val="6.1485255305066877E-2"/>
                    </c:manualLayout>
                  </c15:layout>
                </c:ext>
                <c:ext xmlns:c16="http://schemas.microsoft.com/office/drawing/2014/chart" uri="{C3380CC4-5D6E-409C-BE32-E72D297353CC}">
                  <c16:uniqueId val="{00000001-B9CB-4BE0-BA21-9AB8BBE186DD}"/>
                </c:ext>
              </c:extLst>
            </c:dLbl>
            <c:dLbl>
              <c:idx val="4"/>
              <c:delete val="1"/>
              <c:extLst>
                <c:ext xmlns:c15="http://schemas.microsoft.com/office/drawing/2012/chart" uri="{CE6537A1-D6FC-4f65-9D91-7224C49458BB}"/>
                <c:ext xmlns:c16="http://schemas.microsoft.com/office/drawing/2014/chart" uri="{C3380CC4-5D6E-409C-BE32-E72D297353CC}">
                  <c16:uniqueId val="{00000006-17F7-45A2-B62A-A769EB43DD00}"/>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Surgery RCT (N=971)</c:v>
                </c:pt>
                <c:pt idx="1">
                  <c:v>TAVI RCT (N=1128)</c:v>
                </c:pt>
                <c:pt idx="3">
                  <c:v>Surgery RCT (N=971)</c:v>
                </c:pt>
                <c:pt idx="4">
                  <c:v>TAVI RCT (N=1128)</c:v>
                </c:pt>
              </c:strCache>
            </c:strRef>
          </c:cat>
          <c:val>
            <c:numRef>
              <c:f>Sheet1!$B$2:$B$6</c:f>
              <c:numCache>
                <c:formatCode>General</c:formatCode>
                <c:ptCount val="5"/>
                <c:pt idx="0">
                  <c:v>1</c:v>
                </c:pt>
                <c:pt idx="1">
                  <c:v>2</c:v>
                </c:pt>
                <c:pt idx="3">
                  <c:v>1</c:v>
                </c:pt>
                <c:pt idx="4">
                  <c:v>0</c:v>
                </c:pt>
              </c:numCache>
            </c:numRef>
          </c:val>
          <c:extLst>
            <c:ext xmlns:c16="http://schemas.microsoft.com/office/drawing/2014/chart" uri="{C3380CC4-5D6E-409C-BE32-E72D297353CC}">
              <c16:uniqueId val="{00000000-17F7-45A2-B62A-A769EB43DD00}"/>
            </c:ext>
          </c:extLst>
        </c:ser>
        <c:ser>
          <c:idx val="1"/>
          <c:order val="1"/>
          <c:tx>
            <c:strRef>
              <c:f>Sheet1!$C$1</c:f>
              <c:strCache>
                <c:ptCount val="1"/>
                <c:pt idx="0">
                  <c:v>AS</c:v>
                </c:pt>
              </c:strCache>
            </c:strRef>
          </c:tx>
          <c:spPr>
            <a:solidFill>
              <a:schemeClr val="accent2">
                <a:lumMod val="60000"/>
                <a:lumOff val="40000"/>
              </a:schemeClr>
            </a:solidFill>
            <a:ln>
              <a:noFill/>
            </a:ln>
            <a:effectLst/>
          </c:spPr>
          <c:invertIfNegative val="0"/>
          <c:dLbls>
            <c:dLbl>
              <c:idx val="3"/>
              <c:layout>
                <c:manualLayout>
                  <c:x val="-1.7605382422869365E-3"/>
                  <c:y val="-6.48578642458512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CB-4BE0-BA21-9AB8BBE186DD}"/>
                </c:ext>
              </c:extLst>
            </c:dLbl>
            <c:dLbl>
              <c:idx val="4"/>
              <c:layout>
                <c:manualLayout>
                  <c:x val="3.230691467184188E-3"/>
                  <c:y val="2.59431456983395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F7-45A2-B62A-A769EB43DD00}"/>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Surgery RCT (N=971)</c:v>
                </c:pt>
                <c:pt idx="1">
                  <c:v>TAVI RCT (N=1128)</c:v>
                </c:pt>
                <c:pt idx="3">
                  <c:v>Surgery RCT (N=971)</c:v>
                </c:pt>
                <c:pt idx="4">
                  <c:v>TAVI RCT (N=1128)</c:v>
                </c:pt>
              </c:strCache>
            </c:strRef>
          </c:cat>
          <c:val>
            <c:numRef>
              <c:f>Sheet1!$C$2:$C$6</c:f>
              <c:numCache>
                <c:formatCode>General</c:formatCode>
                <c:ptCount val="5"/>
                <c:pt idx="0">
                  <c:v>26</c:v>
                </c:pt>
                <c:pt idx="1">
                  <c:v>18</c:v>
                </c:pt>
                <c:pt idx="3">
                  <c:v>9</c:v>
                </c:pt>
                <c:pt idx="4">
                  <c:v>3</c:v>
                </c:pt>
              </c:numCache>
            </c:numRef>
          </c:val>
          <c:extLst>
            <c:ext xmlns:c16="http://schemas.microsoft.com/office/drawing/2014/chart" uri="{C3380CC4-5D6E-409C-BE32-E72D297353CC}">
              <c16:uniqueId val="{00000001-17F7-45A2-B62A-A769EB43DD00}"/>
            </c:ext>
          </c:extLst>
        </c:ser>
        <c:dLbls>
          <c:showLegendKey val="0"/>
          <c:showVal val="0"/>
          <c:showCatName val="0"/>
          <c:showSerName val="0"/>
          <c:showPercent val="0"/>
          <c:showBubbleSize val="0"/>
        </c:dLbls>
        <c:gapWidth val="48"/>
        <c:overlap val="100"/>
        <c:axId val="409364200"/>
        <c:axId val="409377320"/>
      </c:barChart>
      <c:catAx>
        <c:axId val="409364200"/>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409377320"/>
        <c:crosses val="autoZero"/>
        <c:auto val="1"/>
        <c:lblAlgn val="ctr"/>
        <c:lblOffset val="100"/>
        <c:noMultiLvlLbl val="0"/>
      </c:catAx>
      <c:valAx>
        <c:axId val="409377320"/>
        <c:scaling>
          <c:orientation val="minMax"/>
          <c:max val="30"/>
        </c:scaling>
        <c:delete val="0"/>
        <c:axPos val="l"/>
        <c:numFmt formatCode="General"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40936420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7667280862452"/>
          <c:y val="2.0600200121951472E-2"/>
          <c:w val="0.59999087455233813"/>
          <c:h val="0.93095999839791954"/>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square"/>
            <c:size val="9"/>
            <c:spPr>
              <a:solidFill>
                <a:schemeClr val="bg1"/>
              </a:solidFill>
              <a:ln w="9525">
                <a:solidFill>
                  <a:schemeClr val="bg1"/>
                </a:solidFill>
              </a:ln>
              <a:effectLst/>
            </c:spPr>
          </c:marker>
          <c:errBars>
            <c:errDir val="x"/>
            <c:errBarType val="both"/>
            <c:errValType val="cust"/>
            <c:noEndCap val="1"/>
            <c:plus>
              <c:numRef>
                <c:f>Sheet1!$E$2:$E$17</c:f>
                <c:numCache>
                  <c:formatCode>General</c:formatCode>
                  <c:ptCount val="16"/>
                  <c:pt idx="1">
                    <c:v>0.77570000000000006</c:v>
                  </c:pt>
                  <c:pt idx="2">
                    <c:v>1.6267</c:v>
                  </c:pt>
                  <c:pt idx="3">
                    <c:v>0.83809999999999985</c:v>
                  </c:pt>
                  <c:pt idx="4">
                    <c:v>1.0148999999999999</c:v>
                  </c:pt>
                  <c:pt idx="6">
                    <c:v>1.8429000000000002</c:v>
                  </c:pt>
                  <c:pt idx="7">
                    <c:v>3.7717999999999998</c:v>
                  </c:pt>
                  <c:pt idx="8">
                    <c:v>2.1436999999999995</c:v>
                  </c:pt>
                  <c:pt idx="9">
                    <c:v>2.7107000000000001</c:v>
                  </c:pt>
                  <c:pt idx="11">
                    <c:v>1.1406000000000001</c:v>
                  </c:pt>
                  <c:pt idx="12">
                    <c:v>2.3673999999999999</c:v>
                  </c:pt>
                  <c:pt idx="13">
                    <c:v>1.1053999999999999</c:v>
                  </c:pt>
                  <c:pt idx="14">
                    <c:v>1.5122</c:v>
                  </c:pt>
                </c:numCache>
              </c:numRef>
            </c:plus>
            <c:minus>
              <c:numRef>
                <c:f>Sheet1!$D$2:$D$17</c:f>
                <c:numCache>
                  <c:formatCode>General</c:formatCode>
                  <c:ptCount val="16"/>
                  <c:pt idx="1">
                    <c:v>0.55740000000000012</c:v>
                  </c:pt>
                  <c:pt idx="2">
                    <c:v>0.91549999999999998</c:v>
                  </c:pt>
                  <c:pt idx="3">
                    <c:v>0.58749999999999991</c:v>
                  </c:pt>
                  <c:pt idx="4">
                    <c:v>0.65159999999999996</c:v>
                  </c:pt>
                  <c:pt idx="6">
                    <c:v>1.0522</c:v>
                  </c:pt>
                  <c:pt idx="7">
                    <c:v>1.3915000000000002</c:v>
                  </c:pt>
                  <c:pt idx="8">
                    <c:v>1.2013</c:v>
                  </c:pt>
                  <c:pt idx="9">
                    <c:v>1.2635000000000001</c:v>
                  </c:pt>
                  <c:pt idx="11">
                    <c:v>0.75530000000000008</c:v>
                  </c:pt>
                  <c:pt idx="12">
                    <c:v>1.177</c:v>
                  </c:pt>
                  <c:pt idx="13">
                    <c:v>0.7027000000000001</c:v>
                  </c:pt>
                  <c:pt idx="14">
                    <c:v>0.87449999999999983</c:v>
                  </c:pt>
                </c:numCache>
              </c:numRef>
            </c:minus>
            <c:spPr>
              <a:noFill/>
              <a:ln w="22225" cap="sq" cmpd="sng" algn="ctr">
                <a:solidFill>
                  <a:schemeClr val="bg1"/>
                </a:solidFill>
                <a:round/>
              </a:ln>
              <a:effectLst/>
            </c:spPr>
          </c:errBars>
          <c:xVal>
            <c:numRef>
              <c:f>Sheet1!$A$2:$A$16</c:f>
              <c:numCache>
                <c:formatCode>0.0000</c:formatCode>
                <c:ptCount val="15"/>
                <c:pt idx="1">
                  <c:v>1.9813000000000001</c:v>
                </c:pt>
                <c:pt idx="2">
                  <c:v>2.1128</c:v>
                </c:pt>
                <c:pt idx="3">
                  <c:v>1.9641999999999999</c:v>
                </c:pt>
                <c:pt idx="4">
                  <c:v>1.8207</c:v>
                </c:pt>
                <c:pt idx="6">
                  <c:v>2.4527000000000001</c:v>
                </c:pt>
                <c:pt idx="7">
                  <c:v>2.2042000000000002</c:v>
                </c:pt>
                <c:pt idx="8">
                  <c:v>2.7326000000000001</c:v>
                </c:pt>
                <c:pt idx="9">
                  <c:v>2.3666</c:v>
                </c:pt>
                <c:pt idx="11">
                  <c:v>2.2357</c:v>
                </c:pt>
                <c:pt idx="12">
                  <c:v>2.3407</c:v>
                </c:pt>
                <c:pt idx="13">
                  <c:v>1.9291</c:v>
                </c:pt>
                <c:pt idx="14">
                  <c:v>2.0733999999999999</c:v>
                </c:pt>
              </c:numCache>
            </c:numRef>
          </c:xVal>
          <c:yVal>
            <c:numRef>
              <c:f>Sheet1!$B$2:$B$16</c:f>
              <c:numCache>
                <c:formatCode>General</c:formatCode>
                <c:ptCount val="15"/>
                <c:pt idx="0">
                  <c:v>15</c:v>
                </c:pt>
                <c:pt idx="1">
                  <c:v>14</c:v>
                </c:pt>
                <c:pt idx="2">
                  <c:v>12</c:v>
                </c:pt>
                <c:pt idx="3">
                  <c:v>11</c:v>
                </c:pt>
                <c:pt idx="4">
                  <c:v>13</c:v>
                </c:pt>
                <c:pt idx="5">
                  <c:v>10</c:v>
                </c:pt>
                <c:pt idx="6">
                  <c:v>9</c:v>
                </c:pt>
                <c:pt idx="7">
                  <c:v>7</c:v>
                </c:pt>
                <c:pt idx="8">
                  <c:v>6</c:v>
                </c:pt>
                <c:pt idx="9">
                  <c:v>8</c:v>
                </c:pt>
                <c:pt idx="10">
                  <c:v>5</c:v>
                </c:pt>
                <c:pt idx="11">
                  <c:v>4</c:v>
                </c:pt>
                <c:pt idx="12">
                  <c:v>2</c:v>
                </c:pt>
                <c:pt idx="13">
                  <c:v>1</c:v>
                </c:pt>
                <c:pt idx="14">
                  <c:v>3</c:v>
                </c:pt>
              </c:numCache>
            </c:numRef>
          </c:yVal>
          <c:smooth val="0"/>
          <c:extLst>
            <c:ext xmlns:c16="http://schemas.microsoft.com/office/drawing/2014/chart" uri="{C3380CC4-5D6E-409C-BE32-E72D297353CC}">
              <c16:uniqueId val="{00000000-9FE1-4FF1-BBAD-B77F26CC6B8B}"/>
            </c:ext>
          </c:extLst>
        </c:ser>
        <c:dLbls>
          <c:showLegendKey val="0"/>
          <c:showVal val="0"/>
          <c:showCatName val="0"/>
          <c:showSerName val="0"/>
          <c:showPercent val="0"/>
          <c:showBubbleSize val="0"/>
        </c:dLbls>
        <c:axId val="710066176"/>
        <c:axId val="710044528"/>
      </c:scatterChart>
      <c:valAx>
        <c:axId val="710066176"/>
        <c:scaling>
          <c:logBase val="10"/>
          <c:orientation val="minMax"/>
        </c:scaling>
        <c:delete val="0"/>
        <c:axPos val="b"/>
        <c:numFmt formatCode="0.00" sourceLinked="0"/>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10044528"/>
        <c:crosses val="autoZero"/>
        <c:crossBetween val="midCat"/>
      </c:valAx>
      <c:valAx>
        <c:axId val="710044528"/>
        <c:scaling>
          <c:orientation val="minMax"/>
          <c:max val="23"/>
          <c:min val="0"/>
        </c:scaling>
        <c:delete val="1"/>
        <c:axPos val="l"/>
        <c:numFmt formatCode="General" sourceLinked="1"/>
        <c:majorTickMark val="out"/>
        <c:minorTickMark val="none"/>
        <c:tickLblPos val="nextTo"/>
        <c:crossAx val="710066176"/>
        <c:crossesAt val="0"/>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A2354-ED26-4FCF-933D-A7F5B6A6BAAA}" type="datetimeFigureOut">
              <a:rPr lang="en-US" smtClean="0"/>
              <a:t>3/28/2022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D63FD-E0CF-4415-BD13-DC3B59AAC947}" type="slidenum">
              <a:rPr lang="en-US" smtClean="0"/>
              <a:t>‹#›</a:t>
            </a:fld>
            <a:endParaRPr lang="en-US"/>
          </a:p>
        </p:txBody>
      </p:sp>
    </p:spTree>
    <p:extLst>
      <p:ext uri="{BB962C8B-B14F-4D97-AF65-F5344CB8AC3E}">
        <p14:creationId xmlns:p14="http://schemas.microsoft.com/office/powerpoint/2010/main" val="608923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45C8B32E-5FD3-4E54-B466-FAFD88964F55}" type="slidenum">
              <a:rPr kumimoji="0" lang="en-US" sz="1200" b="0" i="0" u="none" strike="noStrike" kern="1200" cap="none" spc="0" normalizeH="0" baseline="0" noProof="0" smtClean="0">
                <a:ln>
                  <a:noFill/>
                </a:ln>
                <a:solidFill>
                  <a:prstClr val="black"/>
                </a:solidFill>
                <a:effectLst/>
                <a:uLnTx/>
                <a:uFillTx/>
                <a:latin typeface="Calibri"/>
                <a:ea typeface="ヒラギノ角ゴ Pro W3" pitchFamily="-111" charset="-128"/>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ヒラギノ角ゴ Pro W3" pitchFamily="-111" charset="-128"/>
              <a:cs typeface="+mn-cs"/>
            </a:endParaRPr>
          </a:p>
        </p:txBody>
      </p:sp>
    </p:spTree>
    <p:extLst>
      <p:ext uri="{BB962C8B-B14F-4D97-AF65-F5344CB8AC3E}">
        <p14:creationId xmlns:p14="http://schemas.microsoft.com/office/powerpoint/2010/main" val="426911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D63FD-E0CF-4415-BD13-DC3B59AAC947}" type="slidenum">
              <a:rPr lang="en-US" smtClean="0"/>
              <a:t>12</a:t>
            </a:fld>
            <a:endParaRPr lang="en-US"/>
          </a:p>
        </p:txBody>
      </p:sp>
    </p:spTree>
    <p:extLst>
      <p:ext uri="{BB962C8B-B14F-4D97-AF65-F5344CB8AC3E}">
        <p14:creationId xmlns:p14="http://schemas.microsoft.com/office/powerpoint/2010/main" val="2742722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D63FD-E0CF-4415-BD13-DC3B59AAC947}" type="slidenum">
              <a:rPr lang="en-US" smtClean="0"/>
              <a:t>13</a:t>
            </a:fld>
            <a:endParaRPr lang="en-US"/>
          </a:p>
        </p:txBody>
      </p:sp>
    </p:spTree>
    <p:extLst>
      <p:ext uri="{BB962C8B-B14F-4D97-AF65-F5344CB8AC3E}">
        <p14:creationId xmlns:p14="http://schemas.microsoft.com/office/powerpoint/2010/main" val="2857516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D63FD-E0CF-4415-BD13-DC3B59AAC947}" type="slidenum">
              <a:rPr lang="en-US" smtClean="0"/>
              <a:t>14</a:t>
            </a:fld>
            <a:endParaRPr lang="en-US"/>
          </a:p>
        </p:txBody>
      </p:sp>
    </p:spTree>
    <p:extLst>
      <p:ext uri="{BB962C8B-B14F-4D97-AF65-F5344CB8AC3E}">
        <p14:creationId xmlns:p14="http://schemas.microsoft.com/office/powerpoint/2010/main" val="3564270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D63FD-E0CF-4415-BD13-DC3B59AAC947}" type="slidenum">
              <a:rPr lang="en-US" smtClean="0"/>
              <a:t>15</a:t>
            </a:fld>
            <a:endParaRPr lang="en-US"/>
          </a:p>
        </p:txBody>
      </p:sp>
    </p:spTree>
    <p:extLst>
      <p:ext uri="{BB962C8B-B14F-4D97-AF65-F5344CB8AC3E}">
        <p14:creationId xmlns:p14="http://schemas.microsoft.com/office/powerpoint/2010/main" val="3856426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D63FD-E0CF-4415-BD13-DC3B59AAC9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78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D63FD-E0CF-4415-BD13-DC3B59AAC947}" type="slidenum">
              <a:rPr lang="en-US" smtClean="0"/>
              <a:t>17</a:t>
            </a:fld>
            <a:endParaRPr lang="en-US"/>
          </a:p>
        </p:txBody>
      </p:sp>
    </p:spTree>
    <p:extLst>
      <p:ext uri="{BB962C8B-B14F-4D97-AF65-F5344CB8AC3E}">
        <p14:creationId xmlns:p14="http://schemas.microsoft.com/office/powerpoint/2010/main" val="1097793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6D63FD-E0CF-4415-BD13-DC3B59AAC947}" type="slidenum">
              <a:rPr lang="en-US" smtClean="0"/>
              <a:t>18</a:t>
            </a:fld>
            <a:endParaRPr lang="en-US"/>
          </a:p>
        </p:txBody>
      </p:sp>
    </p:spTree>
    <p:extLst>
      <p:ext uri="{BB962C8B-B14F-4D97-AF65-F5344CB8AC3E}">
        <p14:creationId xmlns:p14="http://schemas.microsoft.com/office/powerpoint/2010/main" val="3294050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6D63FD-E0CF-4415-BD13-DC3B59AAC947}" type="slidenum">
              <a:rPr lang="en-US" smtClean="0"/>
              <a:t>19</a:t>
            </a:fld>
            <a:endParaRPr lang="en-US"/>
          </a:p>
        </p:txBody>
      </p:sp>
    </p:spTree>
    <p:extLst>
      <p:ext uri="{BB962C8B-B14F-4D97-AF65-F5344CB8AC3E}">
        <p14:creationId xmlns:p14="http://schemas.microsoft.com/office/powerpoint/2010/main" val="2491960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6D63FD-E0CF-4415-BD13-DC3B59AAC947}" type="slidenum">
              <a:rPr lang="en-US" smtClean="0"/>
              <a:t>20</a:t>
            </a:fld>
            <a:endParaRPr lang="en-US"/>
          </a:p>
        </p:txBody>
      </p:sp>
    </p:spTree>
    <p:extLst>
      <p:ext uri="{BB962C8B-B14F-4D97-AF65-F5344CB8AC3E}">
        <p14:creationId xmlns:p14="http://schemas.microsoft.com/office/powerpoint/2010/main" val="130520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786D63FD-E0CF-4415-BD13-DC3B59AAC947}" type="slidenum">
              <a:rPr lang="en-US" smtClean="0"/>
              <a:t>3</a:t>
            </a:fld>
            <a:endParaRPr lang="en-US"/>
          </a:p>
        </p:txBody>
      </p:sp>
    </p:spTree>
    <p:extLst>
      <p:ext uri="{BB962C8B-B14F-4D97-AF65-F5344CB8AC3E}">
        <p14:creationId xmlns:p14="http://schemas.microsoft.com/office/powerpoint/2010/main" val="101990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D63FD-E0CF-4415-BD13-DC3B59AAC9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1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D63FD-E0CF-4415-BD13-DC3B59AAC9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774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D63FD-E0CF-4415-BD13-DC3B59AAC9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290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D63FD-E0CF-4415-BD13-DC3B59AAC947}" type="slidenum">
              <a:rPr lang="en-US" smtClean="0"/>
              <a:t>8</a:t>
            </a:fld>
            <a:endParaRPr lang="en-US"/>
          </a:p>
        </p:txBody>
      </p:sp>
    </p:spTree>
    <p:extLst>
      <p:ext uri="{BB962C8B-B14F-4D97-AF65-F5344CB8AC3E}">
        <p14:creationId xmlns:p14="http://schemas.microsoft.com/office/powerpoint/2010/main" val="138085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D63FD-E0CF-4415-BD13-DC3B59AAC947}" type="slidenum">
              <a:rPr lang="en-US" smtClean="0"/>
              <a:t>9</a:t>
            </a:fld>
            <a:endParaRPr lang="en-US"/>
          </a:p>
        </p:txBody>
      </p:sp>
    </p:spTree>
    <p:extLst>
      <p:ext uri="{BB962C8B-B14F-4D97-AF65-F5344CB8AC3E}">
        <p14:creationId xmlns:p14="http://schemas.microsoft.com/office/powerpoint/2010/main" val="3130389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D63FD-E0CF-4415-BD13-DC3B59AAC9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54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D63FD-E0CF-4415-BD13-DC3B59AAC947}" type="slidenum">
              <a:rPr lang="en-US" smtClean="0"/>
              <a:t>11</a:t>
            </a:fld>
            <a:endParaRPr lang="en-US"/>
          </a:p>
        </p:txBody>
      </p:sp>
    </p:spTree>
    <p:extLst>
      <p:ext uri="{BB962C8B-B14F-4D97-AF65-F5344CB8AC3E}">
        <p14:creationId xmlns:p14="http://schemas.microsoft.com/office/powerpoint/2010/main" val="94886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2CE6-D337-0944-B296-5AAFB81AA7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27246A-EBD6-664D-A7D6-731291554B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A86736-04AA-B949-9411-0BD674298C12}"/>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8D7EC34F-DC31-DC40-90FC-3F467D9AC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FCBD4-5A2E-BC4F-B084-CA08402ECBCA}"/>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615461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7899-6D60-AB45-AAF4-C2076DE7EE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573A34-3D0F-1849-B829-129A1118A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6F473-1727-5F47-B4F9-F1F2E25005E6}"/>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F19AB616-E74A-524B-B32C-CC56C5328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4CA86-7AB2-6540-8744-EA7AB2C87BDA}"/>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01674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D603F-52BE-D342-AA84-07A6DC3380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48103C-9738-6E44-A82C-8AC47EF446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F9FAD-825F-1E43-85AB-E0E65AC1F623}"/>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1CD7FD65-F794-BE40-BF3E-4E03C4A2D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A7C8C-5450-474B-9C76-18402AB69E36}"/>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99448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2CE6-D337-0944-B296-5AAFB81AA7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27246A-EBD6-664D-A7D6-731291554B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A86736-04AA-B949-9411-0BD674298C12}"/>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8D7EC34F-DC31-DC40-90FC-3F467D9AC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FCBD4-5A2E-BC4F-B084-CA08402ECBCA}"/>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53474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Word Slide_NO Swoosh.jpg">
            <a:extLst>
              <a:ext uri="{FF2B5EF4-FFF2-40B4-BE49-F238E27FC236}">
                <a16:creationId xmlns:a16="http://schemas.microsoft.com/office/drawing/2014/main" id="{5C228F3E-E93F-4016-8BFF-C33EDE17D324}"/>
              </a:ext>
            </a:extLst>
          </p:cNvPr>
          <p:cNvPicPr>
            <a:picLocks noChangeAspect="1"/>
          </p:cNvPicPr>
          <p:nvPr userDrawn="1"/>
        </p:nvPicPr>
        <p:blipFill>
          <a:blip r:embed="rId2" cstate="print"/>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241690-FC96-0946-A0C2-7A3FDBCCE280}"/>
              </a:ext>
            </a:extLst>
          </p:cNvPr>
          <p:cNvSpPr>
            <a:spLocks noGrp="1"/>
          </p:cNvSpPr>
          <p:nvPr>
            <p:ph type="title"/>
          </p:nvPr>
        </p:nvSpPr>
        <p:spPr>
          <a:xfrm>
            <a:off x="566928" y="365125"/>
            <a:ext cx="10908792" cy="1325563"/>
          </a:xfrm>
        </p:spPr>
        <p:txBody>
          <a:bodyPr/>
          <a:lstStyle>
            <a:lvl1pPr>
              <a:defRPr>
                <a:ln>
                  <a:solidFill>
                    <a:schemeClr val="accent4"/>
                  </a:solidFill>
                </a:ln>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EA2EDCA-7021-D047-9D15-512FAB0B2078}"/>
              </a:ext>
            </a:extLst>
          </p:cNvPr>
          <p:cNvSpPr>
            <a:spLocks noGrp="1"/>
          </p:cNvSpPr>
          <p:nvPr>
            <p:ph idx="1"/>
          </p:nvPr>
        </p:nvSpPr>
        <p:spPr>
          <a:xfrm>
            <a:off x="566928" y="1825624"/>
            <a:ext cx="10908792" cy="5032376"/>
          </a:xfrm>
        </p:spPr>
        <p:txBody>
          <a:bodyPr/>
          <a:lstStyle>
            <a:lvl1pPr>
              <a:defRPr>
                <a:ln>
                  <a:noFill/>
                </a:ln>
                <a:solidFill>
                  <a:schemeClr val="bg1"/>
                </a:solidFill>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683B3-B2FC-3242-8345-A64359983F5D}"/>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ACE9C955-68FA-7540-B341-8E572E5C4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9C47C-E4E3-EB47-A93C-530A47637680}"/>
              </a:ext>
            </a:extLst>
          </p:cNvPr>
          <p:cNvSpPr>
            <a:spLocks noGrp="1"/>
          </p:cNvSpPr>
          <p:nvPr>
            <p:ph type="sldNum" sz="quarter" idx="12"/>
          </p:nvPr>
        </p:nvSpPr>
        <p:spPr/>
        <p:txBody>
          <a:bodyPr/>
          <a:lstStyle/>
          <a:p>
            <a:fld id="{70546445-13A7-4D46-966F-5E41449646F8}" type="slidenum">
              <a:rPr lang="en-US" smtClean="0"/>
              <a:t>‹#›</a:t>
            </a:fld>
            <a:endParaRPr lang="en-US"/>
          </a:p>
        </p:txBody>
      </p:sp>
      <p:pic>
        <p:nvPicPr>
          <p:cNvPr id="12" name="Picture 11" descr="A picture containing diagram&#10;&#10;Description automatically generated">
            <a:extLst>
              <a:ext uri="{FF2B5EF4-FFF2-40B4-BE49-F238E27FC236}">
                <a16:creationId xmlns:a16="http://schemas.microsoft.com/office/drawing/2014/main" id="{344112A5-A483-4671-9FC4-490109FC807E}"/>
              </a:ext>
            </a:extLst>
          </p:cNvPr>
          <p:cNvPicPr>
            <a:picLocks noChangeAspect="1"/>
          </p:cNvPicPr>
          <p:nvPr userDrawn="1"/>
        </p:nvPicPr>
        <p:blipFill>
          <a:blip r:embed="rId3"/>
          <a:stretch>
            <a:fillRect/>
          </a:stretch>
        </p:blipFill>
        <p:spPr>
          <a:xfrm>
            <a:off x="10938454" y="51554"/>
            <a:ext cx="1203668" cy="1203668"/>
          </a:xfrm>
          <a:prstGeom prst="rect">
            <a:avLst/>
          </a:prstGeom>
        </p:spPr>
      </p:pic>
    </p:spTree>
    <p:extLst>
      <p:ext uri="{BB962C8B-B14F-4D97-AF65-F5344CB8AC3E}">
        <p14:creationId xmlns:p14="http://schemas.microsoft.com/office/powerpoint/2010/main" val="2534069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8F24-A942-874B-955E-62DF617F10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D06FF-B0CC-0B41-9020-D14C9E6BA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11BF9-265A-5D41-BF67-0A71E694BCF1}"/>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645FA109-8871-7043-8BD9-918FDD8BE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B1AA7-CBA5-824B-8D9D-AAD14474DAC4}"/>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533276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ECA6-6362-3141-8978-5E6899694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C84D5-DDCF-8947-BE75-306009E8FA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5F2FAA-C4DB-E743-8518-B75EFE808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1367BC-6B6B-064D-921B-A45376C0FBAA}"/>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6" name="Footer Placeholder 5">
            <a:extLst>
              <a:ext uri="{FF2B5EF4-FFF2-40B4-BE49-F238E27FC236}">
                <a16:creationId xmlns:a16="http://schemas.microsoft.com/office/drawing/2014/main" id="{3CB15A57-AF0E-EB43-B1E5-C0BCC2C58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6A26A-9114-B54D-982F-7DB8C95BA80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651840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ADB8F-4893-CD4D-B3A7-96AAFCA8A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FAF16E-4D58-8B42-B2ED-58DABB67CF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F2669-965E-5442-B821-ADD5E699C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7C713D-09DF-9948-A83F-3DF5A77C4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2025E9-F63E-BE43-B70C-BB2943F9D1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1DABFB-6E58-794D-88B1-38F1A2F2184B}"/>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8" name="Footer Placeholder 7">
            <a:extLst>
              <a:ext uri="{FF2B5EF4-FFF2-40B4-BE49-F238E27FC236}">
                <a16:creationId xmlns:a16="http://schemas.microsoft.com/office/drawing/2014/main" id="{753D8F95-2CFF-E949-8E7F-29C7705178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B19CAE-F1B8-094A-9FBA-58A14101FF3F}"/>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4206196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C08D-84EE-5D4A-BD60-35009E7C5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C77AF6-8B8D-2149-BACB-60BA6C4CAAA9}"/>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4" name="Footer Placeholder 3">
            <a:extLst>
              <a:ext uri="{FF2B5EF4-FFF2-40B4-BE49-F238E27FC236}">
                <a16:creationId xmlns:a16="http://schemas.microsoft.com/office/drawing/2014/main" id="{AD14C415-8E72-214B-9CFF-A3FB97B2C0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F0102A-B5CD-8A4B-84EE-2BF12B7751BF}"/>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339554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887A4-1D40-1845-9D63-0C2C9E00F9B5}"/>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3" name="Footer Placeholder 2">
            <a:extLst>
              <a:ext uri="{FF2B5EF4-FFF2-40B4-BE49-F238E27FC236}">
                <a16:creationId xmlns:a16="http://schemas.microsoft.com/office/drawing/2014/main" id="{A9B9E495-E8B3-C54B-98A5-5817951CA4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DD7-C93F-BB43-AB49-20CE6FCCE5E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705070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8D7B-382F-F94E-803C-14317EF3D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C08E01-078B-BA4F-8E14-E781B585A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1CE5C0-413F-DF48-AAA6-D0C7D72F2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21884-1FF5-4A45-BE61-5C195C698FD1}"/>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6" name="Footer Placeholder 5">
            <a:extLst>
              <a:ext uri="{FF2B5EF4-FFF2-40B4-BE49-F238E27FC236}">
                <a16:creationId xmlns:a16="http://schemas.microsoft.com/office/drawing/2014/main" id="{E6A4DE60-1764-3142-8024-B5D00400D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D21D0-C435-A042-AA25-60EFD56BD2D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09930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1690-FC96-0946-A0C2-7A3FDBCCE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2EDCA-7021-D047-9D15-512FAB0B20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683B3-B2FC-3242-8345-A64359983F5D}"/>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ACE9C955-68FA-7540-B341-8E572E5C4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9C47C-E4E3-EB47-A93C-530A4763768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883220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F11A-091E-1C47-BA55-AAAA2DA86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BDB55-EE05-054B-A7F4-CFDB682FB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FDE48C-003D-5A4D-88EC-7738F8BAD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20F9F8-B964-F844-8CDE-5D395543D1CE}"/>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6" name="Footer Placeholder 5">
            <a:extLst>
              <a:ext uri="{FF2B5EF4-FFF2-40B4-BE49-F238E27FC236}">
                <a16:creationId xmlns:a16="http://schemas.microsoft.com/office/drawing/2014/main" id="{4C856488-88BE-DE42-80C5-84720DCEE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AF506-8BA6-EE46-AE37-2EC155EDE73B}"/>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003637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7899-6D60-AB45-AAF4-C2076DE7EE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573A34-3D0F-1849-B829-129A1118A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6F473-1727-5F47-B4F9-F1F2E25005E6}"/>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F19AB616-E74A-524B-B32C-CC56C5328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4CA86-7AB2-6540-8744-EA7AB2C87BDA}"/>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858131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D603F-52BE-D342-AA84-07A6DC3380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48103C-9738-6E44-A82C-8AC47EF446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F9FAD-825F-1E43-85AB-E0E65AC1F623}"/>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1CD7FD65-F794-BE40-BF3E-4E03C4A2D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A7C8C-5450-474B-9C76-18402AB69E36}"/>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361959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2CE6-D337-0944-B296-5AAFB81AA7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27246A-EBD6-664D-A7D6-731291554B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A86736-04AA-B949-9411-0BD674298C12}"/>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8D7EC34F-DC31-DC40-90FC-3F467D9AC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FCBD4-5A2E-BC4F-B084-CA08402ECBCA}"/>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568642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1690-FC96-0946-A0C2-7A3FDBCCE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2EDCA-7021-D047-9D15-512FAB0B20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683B3-B2FC-3242-8345-A64359983F5D}"/>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ACE9C955-68FA-7540-B341-8E572E5C4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9C47C-E4E3-EB47-A93C-530A4763768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676308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8F24-A942-874B-955E-62DF617F10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D06FF-B0CC-0B41-9020-D14C9E6BA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11BF9-265A-5D41-BF67-0A71E694BCF1}"/>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645FA109-8871-7043-8BD9-918FDD8BE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B1AA7-CBA5-824B-8D9D-AAD14474DAC4}"/>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529488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ECA6-6362-3141-8978-5E6899694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C84D5-DDCF-8947-BE75-306009E8FA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5F2FAA-C4DB-E743-8518-B75EFE808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1367BC-6B6B-064D-921B-A45376C0FBAA}"/>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6" name="Footer Placeholder 5">
            <a:extLst>
              <a:ext uri="{FF2B5EF4-FFF2-40B4-BE49-F238E27FC236}">
                <a16:creationId xmlns:a16="http://schemas.microsoft.com/office/drawing/2014/main" id="{3CB15A57-AF0E-EB43-B1E5-C0BCC2C58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6A26A-9114-B54D-982F-7DB8C95BA80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740700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ADB8F-4893-CD4D-B3A7-96AAFCA8A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FAF16E-4D58-8B42-B2ED-58DABB67CF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F2669-965E-5442-B821-ADD5E699C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7C713D-09DF-9948-A83F-3DF5A77C4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2025E9-F63E-BE43-B70C-BB2943F9D1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1DABFB-6E58-794D-88B1-38F1A2F2184B}"/>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8" name="Footer Placeholder 7">
            <a:extLst>
              <a:ext uri="{FF2B5EF4-FFF2-40B4-BE49-F238E27FC236}">
                <a16:creationId xmlns:a16="http://schemas.microsoft.com/office/drawing/2014/main" id="{753D8F95-2CFF-E949-8E7F-29C7705178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B19CAE-F1B8-094A-9FBA-58A14101FF3F}"/>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100059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C08D-84EE-5D4A-BD60-35009E7C5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C77AF6-8B8D-2149-BACB-60BA6C4CAAA9}"/>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4" name="Footer Placeholder 3">
            <a:extLst>
              <a:ext uri="{FF2B5EF4-FFF2-40B4-BE49-F238E27FC236}">
                <a16:creationId xmlns:a16="http://schemas.microsoft.com/office/drawing/2014/main" id="{AD14C415-8E72-214B-9CFF-A3FB97B2C0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F0102A-B5CD-8A4B-84EE-2BF12B7751BF}"/>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610653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887A4-1D40-1845-9D63-0C2C9E00F9B5}"/>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3" name="Footer Placeholder 2">
            <a:extLst>
              <a:ext uri="{FF2B5EF4-FFF2-40B4-BE49-F238E27FC236}">
                <a16:creationId xmlns:a16="http://schemas.microsoft.com/office/drawing/2014/main" id="{A9B9E495-E8B3-C54B-98A5-5817951CA4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DD7-C93F-BB43-AB49-20CE6FCCE5E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06270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8F24-A942-874B-955E-62DF617F10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D06FF-B0CC-0B41-9020-D14C9E6BA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11BF9-265A-5D41-BF67-0A71E694BCF1}"/>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645FA109-8871-7043-8BD9-918FDD8BE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B1AA7-CBA5-824B-8D9D-AAD14474DAC4}"/>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136016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8D7B-382F-F94E-803C-14317EF3D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C08E01-078B-BA4F-8E14-E781B585A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1CE5C0-413F-DF48-AAA6-D0C7D72F2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21884-1FF5-4A45-BE61-5C195C698FD1}"/>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6" name="Footer Placeholder 5">
            <a:extLst>
              <a:ext uri="{FF2B5EF4-FFF2-40B4-BE49-F238E27FC236}">
                <a16:creationId xmlns:a16="http://schemas.microsoft.com/office/drawing/2014/main" id="{E6A4DE60-1764-3142-8024-B5D00400D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D21D0-C435-A042-AA25-60EFD56BD2D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990352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F11A-091E-1C47-BA55-AAAA2DA86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BDB55-EE05-054B-A7F4-CFDB682FB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FDE48C-003D-5A4D-88EC-7738F8BAD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20F9F8-B964-F844-8CDE-5D395543D1CE}"/>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6" name="Footer Placeholder 5">
            <a:extLst>
              <a:ext uri="{FF2B5EF4-FFF2-40B4-BE49-F238E27FC236}">
                <a16:creationId xmlns:a16="http://schemas.microsoft.com/office/drawing/2014/main" id="{4C856488-88BE-DE42-80C5-84720DCEE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AF506-8BA6-EE46-AE37-2EC155EDE73B}"/>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777134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7899-6D60-AB45-AAF4-C2076DE7EE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573A34-3D0F-1849-B829-129A1118A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6F473-1727-5F47-B4F9-F1F2E25005E6}"/>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F19AB616-E74A-524B-B32C-CC56C5328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4CA86-7AB2-6540-8744-EA7AB2C87BDA}"/>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642333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D603F-52BE-D342-AA84-07A6DC3380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48103C-9738-6E44-A82C-8AC47EF446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F9FAD-825F-1E43-85AB-E0E65AC1F623}"/>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1CD7FD65-F794-BE40-BF3E-4E03C4A2D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A7C8C-5450-474B-9C76-18402AB69E36}"/>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576373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2CE6-D337-0944-B296-5AAFB81AA7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27246A-EBD6-664D-A7D6-731291554B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A86736-04AA-B949-9411-0BD674298C12}"/>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8D7EC34F-DC31-DC40-90FC-3F467D9AC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FCBD4-5A2E-BC4F-B084-CA08402ECBCA}"/>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150800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1690-FC96-0946-A0C2-7A3FDBCCE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2EDCA-7021-D047-9D15-512FAB0B20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683B3-B2FC-3242-8345-A64359983F5D}"/>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ACE9C955-68FA-7540-B341-8E572E5C4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9C47C-E4E3-EB47-A93C-530A4763768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213036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8F24-A942-874B-955E-62DF617F10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D06FF-B0CC-0B41-9020-D14C9E6BA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11BF9-265A-5D41-BF67-0A71E694BCF1}"/>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645FA109-8871-7043-8BD9-918FDD8BE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B1AA7-CBA5-824B-8D9D-AAD14474DAC4}"/>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5436733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ECA6-6362-3141-8978-5E6899694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C84D5-DDCF-8947-BE75-306009E8FA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5F2FAA-C4DB-E743-8518-B75EFE808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1367BC-6B6B-064D-921B-A45376C0FBAA}"/>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6" name="Footer Placeholder 5">
            <a:extLst>
              <a:ext uri="{FF2B5EF4-FFF2-40B4-BE49-F238E27FC236}">
                <a16:creationId xmlns:a16="http://schemas.microsoft.com/office/drawing/2014/main" id="{3CB15A57-AF0E-EB43-B1E5-C0BCC2C58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6A26A-9114-B54D-982F-7DB8C95BA80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182281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ADB8F-4893-CD4D-B3A7-96AAFCA8A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FAF16E-4D58-8B42-B2ED-58DABB67CF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F2669-965E-5442-B821-ADD5E699C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7C713D-09DF-9948-A83F-3DF5A77C4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2025E9-F63E-BE43-B70C-BB2943F9D1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1DABFB-6E58-794D-88B1-38F1A2F2184B}"/>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8" name="Footer Placeholder 7">
            <a:extLst>
              <a:ext uri="{FF2B5EF4-FFF2-40B4-BE49-F238E27FC236}">
                <a16:creationId xmlns:a16="http://schemas.microsoft.com/office/drawing/2014/main" id="{753D8F95-2CFF-E949-8E7F-29C7705178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B19CAE-F1B8-094A-9FBA-58A14101FF3F}"/>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350767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C08D-84EE-5D4A-BD60-35009E7C5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C77AF6-8B8D-2149-BACB-60BA6C4CAAA9}"/>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4" name="Footer Placeholder 3">
            <a:extLst>
              <a:ext uri="{FF2B5EF4-FFF2-40B4-BE49-F238E27FC236}">
                <a16:creationId xmlns:a16="http://schemas.microsoft.com/office/drawing/2014/main" id="{AD14C415-8E72-214B-9CFF-A3FB97B2C0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F0102A-B5CD-8A4B-84EE-2BF12B7751BF}"/>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49600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ECA6-6362-3141-8978-5E6899694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C84D5-DDCF-8947-BE75-306009E8FA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5F2FAA-C4DB-E743-8518-B75EFE808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1367BC-6B6B-064D-921B-A45376C0FBAA}"/>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6" name="Footer Placeholder 5">
            <a:extLst>
              <a:ext uri="{FF2B5EF4-FFF2-40B4-BE49-F238E27FC236}">
                <a16:creationId xmlns:a16="http://schemas.microsoft.com/office/drawing/2014/main" id="{3CB15A57-AF0E-EB43-B1E5-C0BCC2C58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6A26A-9114-B54D-982F-7DB8C95BA80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988283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887A4-1D40-1845-9D63-0C2C9E00F9B5}"/>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3" name="Footer Placeholder 2">
            <a:extLst>
              <a:ext uri="{FF2B5EF4-FFF2-40B4-BE49-F238E27FC236}">
                <a16:creationId xmlns:a16="http://schemas.microsoft.com/office/drawing/2014/main" id="{A9B9E495-E8B3-C54B-98A5-5817951CA4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DD7-C93F-BB43-AB49-20CE6FCCE5E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4095043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8D7B-382F-F94E-803C-14317EF3D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C08E01-078B-BA4F-8E14-E781B585A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1CE5C0-413F-DF48-AAA6-D0C7D72F2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21884-1FF5-4A45-BE61-5C195C698FD1}"/>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6" name="Footer Placeholder 5">
            <a:extLst>
              <a:ext uri="{FF2B5EF4-FFF2-40B4-BE49-F238E27FC236}">
                <a16:creationId xmlns:a16="http://schemas.microsoft.com/office/drawing/2014/main" id="{E6A4DE60-1764-3142-8024-B5D00400D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D21D0-C435-A042-AA25-60EFD56BD2D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111499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F11A-091E-1C47-BA55-AAAA2DA86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BDB55-EE05-054B-A7F4-CFDB682FB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FDE48C-003D-5A4D-88EC-7738F8BAD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20F9F8-B964-F844-8CDE-5D395543D1CE}"/>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6" name="Footer Placeholder 5">
            <a:extLst>
              <a:ext uri="{FF2B5EF4-FFF2-40B4-BE49-F238E27FC236}">
                <a16:creationId xmlns:a16="http://schemas.microsoft.com/office/drawing/2014/main" id="{4C856488-88BE-DE42-80C5-84720DCEE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AF506-8BA6-EE46-AE37-2EC155EDE73B}"/>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4221529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7899-6D60-AB45-AAF4-C2076DE7EE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573A34-3D0F-1849-B829-129A1118A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6F473-1727-5F47-B4F9-F1F2E25005E6}"/>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F19AB616-E74A-524B-B32C-CC56C5328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4CA86-7AB2-6540-8744-EA7AB2C87BDA}"/>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457434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D603F-52BE-D342-AA84-07A6DC3380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48103C-9738-6E44-A82C-8AC47EF446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F9FAD-825F-1E43-85AB-E0E65AC1F623}"/>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1CD7FD65-F794-BE40-BF3E-4E03C4A2D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A7C8C-5450-474B-9C76-18402AB69E36}"/>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655466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2CE6-D337-0944-B296-5AAFB81AA7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27246A-EBD6-664D-A7D6-731291554B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A86736-04AA-B949-9411-0BD674298C12}"/>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8D7EC34F-DC31-DC40-90FC-3F467D9AC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FCBD4-5A2E-BC4F-B084-CA08402ECBCA}"/>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619144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1690-FC96-0946-A0C2-7A3FDBCCE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2EDCA-7021-D047-9D15-512FAB0B20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683B3-B2FC-3242-8345-A64359983F5D}"/>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ACE9C955-68FA-7540-B341-8E572E5C4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9C47C-E4E3-EB47-A93C-530A4763768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1928080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8F24-A942-874B-955E-62DF617F10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D06FF-B0CC-0B41-9020-D14C9E6BA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11BF9-265A-5D41-BF67-0A71E694BCF1}"/>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645FA109-8871-7043-8BD9-918FDD8BE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B1AA7-CBA5-824B-8D9D-AAD14474DAC4}"/>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1710036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ECA6-6362-3141-8978-5E6899694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C84D5-DDCF-8947-BE75-306009E8FA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5F2FAA-C4DB-E743-8518-B75EFE808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1367BC-6B6B-064D-921B-A45376C0FBAA}"/>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6" name="Footer Placeholder 5">
            <a:extLst>
              <a:ext uri="{FF2B5EF4-FFF2-40B4-BE49-F238E27FC236}">
                <a16:creationId xmlns:a16="http://schemas.microsoft.com/office/drawing/2014/main" id="{3CB15A57-AF0E-EB43-B1E5-C0BCC2C58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6A26A-9114-B54D-982F-7DB8C95BA80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0771905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ADB8F-4893-CD4D-B3A7-96AAFCA8A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FAF16E-4D58-8B42-B2ED-58DABB67CF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F2669-965E-5442-B821-ADD5E699C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7C713D-09DF-9948-A83F-3DF5A77C4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2025E9-F63E-BE43-B70C-BB2943F9D1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1DABFB-6E58-794D-88B1-38F1A2F2184B}"/>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8" name="Footer Placeholder 7">
            <a:extLst>
              <a:ext uri="{FF2B5EF4-FFF2-40B4-BE49-F238E27FC236}">
                <a16:creationId xmlns:a16="http://schemas.microsoft.com/office/drawing/2014/main" id="{753D8F95-2CFF-E949-8E7F-29C7705178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B19CAE-F1B8-094A-9FBA-58A14101FF3F}"/>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4654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ADB8F-4893-CD4D-B3A7-96AAFCA8A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FAF16E-4D58-8B42-B2ED-58DABB67CF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F2669-965E-5442-B821-ADD5E699C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7C713D-09DF-9948-A83F-3DF5A77C4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2025E9-F63E-BE43-B70C-BB2943F9D1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1DABFB-6E58-794D-88B1-38F1A2F2184B}"/>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8" name="Footer Placeholder 7">
            <a:extLst>
              <a:ext uri="{FF2B5EF4-FFF2-40B4-BE49-F238E27FC236}">
                <a16:creationId xmlns:a16="http://schemas.microsoft.com/office/drawing/2014/main" id="{753D8F95-2CFF-E949-8E7F-29C7705178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B19CAE-F1B8-094A-9FBA-58A14101FF3F}"/>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027369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C08D-84EE-5D4A-BD60-35009E7C5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C77AF6-8B8D-2149-BACB-60BA6C4CAAA9}"/>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4" name="Footer Placeholder 3">
            <a:extLst>
              <a:ext uri="{FF2B5EF4-FFF2-40B4-BE49-F238E27FC236}">
                <a16:creationId xmlns:a16="http://schemas.microsoft.com/office/drawing/2014/main" id="{AD14C415-8E72-214B-9CFF-A3FB97B2C0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F0102A-B5CD-8A4B-84EE-2BF12B7751BF}"/>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11031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887A4-1D40-1845-9D63-0C2C9E00F9B5}"/>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3" name="Footer Placeholder 2">
            <a:extLst>
              <a:ext uri="{FF2B5EF4-FFF2-40B4-BE49-F238E27FC236}">
                <a16:creationId xmlns:a16="http://schemas.microsoft.com/office/drawing/2014/main" id="{A9B9E495-E8B3-C54B-98A5-5817951CA4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DD7-C93F-BB43-AB49-20CE6FCCE5E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2763153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8D7B-382F-F94E-803C-14317EF3D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C08E01-078B-BA4F-8E14-E781B585A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1CE5C0-413F-DF48-AAA6-D0C7D72F2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21884-1FF5-4A45-BE61-5C195C698FD1}"/>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6" name="Footer Placeholder 5">
            <a:extLst>
              <a:ext uri="{FF2B5EF4-FFF2-40B4-BE49-F238E27FC236}">
                <a16:creationId xmlns:a16="http://schemas.microsoft.com/office/drawing/2014/main" id="{E6A4DE60-1764-3142-8024-B5D00400D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D21D0-C435-A042-AA25-60EFD56BD2D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750572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F11A-091E-1C47-BA55-AAAA2DA86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BDB55-EE05-054B-A7F4-CFDB682FB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FDE48C-003D-5A4D-88EC-7738F8BAD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20F9F8-B964-F844-8CDE-5D395543D1CE}"/>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6" name="Footer Placeholder 5">
            <a:extLst>
              <a:ext uri="{FF2B5EF4-FFF2-40B4-BE49-F238E27FC236}">
                <a16:creationId xmlns:a16="http://schemas.microsoft.com/office/drawing/2014/main" id="{4C856488-88BE-DE42-80C5-84720DCEE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AF506-8BA6-EE46-AE37-2EC155EDE73B}"/>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41069886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7899-6D60-AB45-AAF4-C2076DE7EE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573A34-3D0F-1849-B829-129A1118A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6F473-1727-5F47-B4F9-F1F2E25005E6}"/>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F19AB616-E74A-524B-B32C-CC56C5328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4CA86-7AB2-6540-8744-EA7AB2C87BDA}"/>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6251433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D603F-52BE-D342-AA84-07A6DC3380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48103C-9738-6E44-A82C-8AC47EF446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F9FAD-825F-1E43-85AB-E0E65AC1F623}"/>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1CD7FD65-F794-BE40-BF3E-4E03C4A2D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A7C8C-5450-474B-9C76-18402AB69E36}"/>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6854068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descr="Title Slide_Swoosh.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Title 1"/>
          <p:cNvSpPr>
            <a:spLocks noGrp="1"/>
          </p:cNvSpPr>
          <p:nvPr>
            <p:ph type="ctrTitle"/>
          </p:nvPr>
        </p:nvSpPr>
        <p:spPr>
          <a:xfrm>
            <a:off x="914400" y="2130432"/>
            <a:ext cx="10363200" cy="2450201"/>
          </a:xfrm>
        </p:spPr>
        <p:txBody>
          <a:bodyPr anchor="ctr">
            <a:noAutofit/>
          </a:bodyPr>
          <a:lstStyle>
            <a:lvl1pPr>
              <a:defRPr sz="4400">
                <a:solidFill>
                  <a:srgbClr val="E6C000"/>
                </a:solidFill>
                <a:latin typeface="Calibri" pitchFamily="34" charset="0"/>
                <a:cs typeface="Calibri" pitchFamily="34" charset="0"/>
              </a:defRPr>
            </a:lvl1pPr>
          </a:lstStyle>
          <a:p>
            <a:r>
              <a:rPr lang="en-US"/>
              <a:t>Click to edit Master title style</a:t>
            </a:r>
          </a:p>
        </p:txBody>
      </p:sp>
      <p:sp>
        <p:nvSpPr>
          <p:cNvPr id="3" name="Subtitle 2"/>
          <p:cNvSpPr>
            <a:spLocks noGrp="1"/>
          </p:cNvSpPr>
          <p:nvPr>
            <p:ph type="subTitle" idx="1"/>
          </p:nvPr>
        </p:nvSpPr>
        <p:spPr>
          <a:xfrm>
            <a:off x="914400" y="4592128"/>
            <a:ext cx="10363200" cy="685800"/>
          </a:xfrm>
        </p:spPr>
        <p:txBody>
          <a:bodyPr>
            <a:noAutofit/>
          </a:bodyPr>
          <a:lstStyle>
            <a:lvl1pPr marL="0" indent="0" algn="l">
              <a:buNone/>
              <a:defRPr sz="3200">
                <a:solidFill>
                  <a:schemeClr val="bg1"/>
                </a:solidFill>
                <a:latin typeface="Calibri" pitchFamily="34" charset="0"/>
                <a:cs typeface="Calibri" pitchFamily="34"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166369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2450201"/>
          </a:xfrm>
        </p:spPr>
        <p:txBody>
          <a:bodyPr anchor="ctr">
            <a:noAutofit/>
          </a:bodyPr>
          <a:lstStyle>
            <a:lvl1pPr>
              <a:defRPr sz="4400">
                <a:solidFill>
                  <a:srgbClr val="E6C000"/>
                </a:solidFill>
                <a:latin typeface="Calibri" pitchFamily="34" charset="0"/>
                <a:cs typeface="Calibri" pitchFamily="34" charset="0"/>
              </a:defRPr>
            </a:lvl1pPr>
          </a:lstStyle>
          <a:p>
            <a:r>
              <a:rPr lang="en-US"/>
              <a:t>Click to edit Master title style</a:t>
            </a:r>
          </a:p>
        </p:txBody>
      </p:sp>
      <p:sp>
        <p:nvSpPr>
          <p:cNvPr id="3" name="Subtitle 2"/>
          <p:cNvSpPr>
            <a:spLocks noGrp="1"/>
          </p:cNvSpPr>
          <p:nvPr>
            <p:ph type="subTitle" idx="1"/>
          </p:nvPr>
        </p:nvSpPr>
        <p:spPr>
          <a:xfrm>
            <a:off x="914400" y="4592128"/>
            <a:ext cx="10363200" cy="685800"/>
          </a:xfrm>
        </p:spPr>
        <p:txBody>
          <a:bodyPr>
            <a:noAutofit/>
          </a:bodyPr>
          <a:lstStyle>
            <a:lvl1pPr marL="0" indent="0" algn="l">
              <a:buNone/>
              <a:defRPr sz="3200">
                <a:solidFill>
                  <a:schemeClr val="bg1"/>
                </a:solidFill>
                <a:latin typeface="Calibri" pitchFamily="34" charset="0"/>
                <a:cs typeface="Calibri" pitchFamily="34"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81490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200">
                <a:solidFill>
                  <a:schemeClr val="bg1"/>
                </a:solidFill>
                <a:latin typeface="Calibri" pitchFamily="34" charset="0"/>
                <a:cs typeface="Calibri" pitchFamily="34"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11" name="Title 10"/>
          <p:cNvSpPr>
            <a:spLocks noGrp="1"/>
          </p:cNvSpPr>
          <p:nvPr>
            <p:ph type="title"/>
          </p:nvPr>
        </p:nvSpPr>
        <p:spPr/>
        <p:txBody>
          <a:bodyPr/>
          <a:lstStyle>
            <a:lvl1pPr>
              <a:defRPr>
                <a:solidFill>
                  <a:srgbClr val="FFD815"/>
                </a:solidFill>
              </a:defRPr>
            </a:lvl1pPr>
          </a:lstStyle>
          <a:p>
            <a:r>
              <a:rPr lang="en-US"/>
              <a:t>Click to edit Master title style</a:t>
            </a:r>
          </a:p>
        </p:txBody>
      </p:sp>
    </p:spTree>
    <p:extLst>
      <p:ext uri="{BB962C8B-B14F-4D97-AF65-F5344CB8AC3E}">
        <p14:creationId xmlns:p14="http://schemas.microsoft.com/office/powerpoint/2010/main" val="3506789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bg1"/>
                </a:solidFill>
                <a:latin typeface="+mn-lt"/>
              </a:defRPr>
            </a:lvl1pPr>
            <a:lvl2pPr>
              <a:defRPr b="0">
                <a:solidFill>
                  <a:schemeClr val="bg1"/>
                </a:solidFill>
                <a:latin typeface="+mn-lt"/>
              </a:defRPr>
            </a:lvl2pPr>
            <a:lvl3pPr>
              <a:defRPr b="0">
                <a:solidFill>
                  <a:schemeClr val="bg1"/>
                </a:solidFill>
                <a:latin typeface="+mn-lt"/>
              </a:defRPr>
            </a:lvl3pPr>
            <a:lvl4pPr>
              <a:defRPr b="0">
                <a:solidFill>
                  <a:schemeClr val="bg1"/>
                </a:solidFill>
                <a:latin typeface="+mn-lt"/>
              </a:defRPr>
            </a:lvl4pPr>
            <a:lvl5pPr>
              <a:defRPr b="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20"/>
          <p:cNvSpPr>
            <a:spLocks noGrp="1"/>
          </p:cNvSpPr>
          <p:nvPr>
            <p:ph type="title"/>
          </p:nvPr>
        </p:nvSpPr>
        <p:spPr>
          <a:xfrm>
            <a:off x="315314" y="326878"/>
            <a:ext cx="11267089" cy="788276"/>
          </a:xfrm>
        </p:spPr>
        <p:txBody>
          <a:bodyPr/>
          <a:lstStyle>
            <a:lvl1pPr>
              <a:defRPr>
                <a:solidFill>
                  <a:srgbClr val="FFD815"/>
                </a:solidFill>
              </a:defRPr>
            </a:lvl1pPr>
          </a:lstStyle>
          <a:p>
            <a:r>
              <a:rPr lang="en-US"/>
              <a:t>Click to edit Master title style</a:t>
            </a:r>
          </a:p>
        </p:txBody>
      </p:sp>
    </p:spTree>
    <p:extLst>
      <p:ext uri="{BB962C8B-B14F-4D97-AF65-F5344CB8AC3E}">
        <p14:creationId xmlns:p14="http://schemas.microsoft.com/office/powerpoint/2010/main" val="125883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C08D-84EE-5D4A-BD60-35009E7C5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C77AF6-8B8D-2149-BACB-60BA6C4CAAA9}"/>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4" name="Footer Placeholder 3">
            <a:extLst>
              <a:ext uri="{FF2B5EF4-FFF2-40B4-BE49-F238E27FC236}">
                <a16:creationId xmlns:a16="http://schemas.microsoft.com/office/drawing/2014/main" id="{AD14C415-8E72-214B-9CFF-A3FB97B2C0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F0102A-B5CD-8A4B-84EE-2BF12B7751BF}"/>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47200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descr="Word Slide_NO Swoosh.jpg"/>
          <p:cNvPicPr>
            <a:picLocks noChangeAspect="1"/>
          </p:cNvPicPr>
          <p:nvPr userDrawn="1"/>
        </p:nvPicPr>
        <p:blipFill>
          <a:blip r:embed="rId2" cstate="print"/>
          <a:stretch>
            <a:fillRect/>
          </a:stretch>
        </p:blipFill>
        <p:spPr>
          <a:xfrm>
            <a:off x="0" y="0"/>
            <a:ext cx="12192000" cy="6858000"/>
          </a:xfrm>
          <a:prstGeom prst="rect">
            <a:avLst/>
          </a:prstGeom>
        </p:spPr>
      </p:pic>
      <p:sp>
        <p:nvSpPr>
          <p:cNvPr id="3" name="Content Placeholder 2"/>
          <p:cNvSpPr>
            <a:spLocks noGrp="1"/>
          </p:cNvSpPr>
          <p:nvPr>
            <p:ph idx="1"/>
          </p:nvPr>
        </p:nvSpPr>
        <p:spPr>
          <a:xfrm>
            <a:off x="304800" y="1367289"/>
            <a:ext cx="11582400" cy="5017747"/>
          </a:xfrm>
        </p:spPr>
        <p:txBody>
          <a:bodyPr/>
          <a:lstStyle>
            <a:lvl1pPr>
              <a:defRPr b="0" baseline="0">
                <a:solidFill>
                  <a:schemeClr val="bg1"/>
                </a:solidFill>
                <a:latin typeface="Calibri" panose="020F0502020204030204" pitchFamily="34" charset="0"/>
              </a:defRPr>
            </a:lvl1pPr>
            <a:lvl2pPr>
              <a:defRPr b="0" baseline="0">
                <a:solidFill>
                  <a:schemeClr val="bg1"/>
                </a:solidFill>
                <a:latin typeface="Calibri" panose="020F0502020204030204" pitchFamily="34" charset="0"/>
              </a:defRPr>
            </a:lvl2pPr>
            <a:lvl3pPr>
              <a:defRPr b="0" baseline="0">
                <a:solidFill>
                  <a:schemeClr val="bg1"/>
                </a:solidFill>
                <a:latin typeface="Calibri" panose="020F0502020204030204" pitchFamily="34" charset="0"/>
              </a:defRPr>
            </a:lvl3pPr>
            <a:lvl4pPr>
              <a:defRPr b="0" baseline="0">
                <a:solidFill>
                  <a:schemeClr val="bg1"/>
                </a:solidFill>
                <a:latin typeface="Calibri" panose="020F0502020204030204" pitchFamily="34" charset="0"/>
              </a:defRPr>
            </a:lvl4pPr>
            <a:lvl5pPr>
              <a:defRPr b="0" baseline="0">
                <a:solidFill>
                  <a:schemeClr val="bg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20"/>
          <p:cNvSpPr>
            <a:spLocks noGrp="1"/>
          </p:cNvSpPr>
          <p:nvPr>
            <p:ph type="title"/>
          </p:nvPr>
        </p:nvSpPr>
        <p:spPr/>
        <p:txBody>
          <a:bodyPr/>
          <a:lstStyle>
            <a:lvl1pPr>
              <a:defRPr>
                <a:solidFill>
                  <a:srgbClr val="FFD815"/>
                </a:solidFill>
              </a:defRPr>
            </a:lvl1pPr>
          </a:lstStyle>
          <a:p>
            <a:r>
              <a:rPr lang="en-US"/>
              <a:t>Click to edit Master title style</a:t>
            </a:r>
          </a:p>
        </p:txBody>
      </p:sp>
      <p:sp>
        <p:nvSpPr>
          <p:cNvPr id="6" name="TextBox 5">
            <a:extLst>
              <a:ext uri="{FF2B5EF4-FFF2-40B4-BE49-F238E27FC236}">
                <a16:creationId xmlns:a16="http://schemas.microsoft.com/office/drawing/2014/main" id="{90F0EC9E-59C0-45D0-8433-06004536B044}"/>
              </a:ext>
            </a:extLst>
          </p:cNvPr>
          <p:cNvSpPr txBox="1"/>
          <p:nvPr userDrawn="1"/>
        </p:nvSpPr>
        <p:spPr>
          <a:xfrm>
            <a:off x="10977386" y="6521808"/>
            <a:ext cx="1210033" cy="338554"/>
          </a:xfrm>
          <a:prstGeom prst="rect">
            <a:avLst/>
          </a:prstGeom>
          <a:noFill/>
        </p:spPr>
        <p:txBody>
          <a:bodyPr wrap="square" rtlCol="0">
            <a:spAutoFit/>
          </a:bodyPr>
          <a:lstStyle/>
          <a:p>
            <a:pPr algn="r"/>
            <a:fld id="{562965C7-C12D-426C-8FA6-E0B4CDE75700}" type="slidenum">
              <a:rPr lang="en-US" sz="1600" b="0" i="0" smtClean="0">
                <a:solidFill>
                  <a:schemeClr val="bg1"/>
                </a:solidFill>
                <a:latin typeface="+mn-lt"/>
              </a:rPr>
              <a:t>‹#›</a:t>
            </a:fld>
            <a:endParaRPr lang="en-US" sz="1467" b="0" i="0">
              <a:solidFill>
                <a:schemeClr val="bg1"/>
              </a:solidFill>
              <a:latin typeface="+mn-lt"/>
            </a:endParaRPr>
          </a:p>
        </p:txBody>
      </p:sp>
    </p:spTree>
    <p:extLst>
      <p:ext uri="{BB962C8B-B14F-4D97-AF65-F5344CB8AC3E}">
        <p14:creationId xmlns:p14="http://schemas.microsoft.com/office/powerpoint/2010/main" val="3031389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D815"/>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screenshot of a cell phone&#10;&#10;Description automatically generated">
            <a:extLst>
              <a:ext uri="{FF2B5EF4-FFF2-40B4-BE49-F238E27FC236}">
                <a16:creationId xmlns:a16="http://schemas.microsoft.com/office/drawing/2014/main" id="{A1029693-D121-461D-9DDF-C3AF6F1355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871" y="8236"/>
            <a:ext cx="954128" cy="984997"/>
          </a:xfrm>
          <a:prstGeom prst="rect">
            <a:avLst/>
          </a:prstGeom>
        </p:spPr>
      </p:pic>
    </p:spTree>
    <p:extLst>
      <p:ext uri="{BB962C8B-B14F-4D97-AF65-F5344CB8AC3E}">
        <p14:creationId xmlns:p14="http://schemas.microsoft.com/office/powerpoint/2010/main" val="28060354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3200">
                <a:solidFill>
                  <a:srgbClr val="FFD815"/>
                </a:solidFill>
                <a:latin typeface="+mn-lt"/>
              </a:defRPr>
            </a:lvl1pPr>
          </a:lstStyle>
          <a:p>
            <a:r>
              <a:rPr lang="en-US"/>
              <a:t>Click to edit Master title style</a:t>
            </a:r>
          </a:p>
        </p:txBody>
      </p:sp>
      <p:pic>
        <p:nvPicPr>
          <p:cNvPr id="5" name="Picture 4" descr="A screenshot of a cell phone&#10;&#10;Description automatically generated">
            <a:extLst>
              <a:ext uri="{FF2B5EF4-FFF2-40B4-BE49-F238E27FC236}">
                <a16:creationId xmlns:a16="http://schemas.microsoft.com/office/drawing/2014/main" id="{F8E8DDE3-F201-4F08-AF94-585F75EAB2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871" y="8236"/>
            <a:ext cx="954128" cy="984997"/>
          </a:xfrm>
          <a:prstGeom prst="rect">
            <a:avLst/>
          </a:prstGeom>
        </p:spPr>
      </p:pic>
    </p:spTree>
    <p:extLst>
      <p:ext uri="{BB962C8B-B14F-4D97-AF65-F5344CB8AC3E}">
        <p14:creationId xmlns:p14="http://schemas.microsoft.com/office/powerpoint/2010/main" val="2854739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1126830A-635F-484C-8E01-19F2A80155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871" y="8236"/>
            <a:ext cx="954128" cy="984997"/>
          </a:xfrm>
          <a:prstGeom prst="rect">
            <a:avLst/>
          </a:prstGeom>
        </p:spPr>
      </p:pic>
    </p:spTree>
    <p:extLst>
      <p:ext uri="{BB962C8B-B14F-4D97-AF65-F5344CB8AC3E}">
        <p14:creationId xmlns:p14="http://schemas.microsoft.com/office/powerpoint/2010/main" val="407850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887A4-1D40-1845-9D63-0C2C9E00F9B5}"/>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3" name="Footer Placeholder 2">
            <a:extLst>
              <a:ext uri="{FF2B5EF4-FFF2-40B4-BE49-F238E27FC236}">
                <a16:creationId xmlns:a16="http://schemas.microsoft.com/office/drawing/2014/main" id="{A9B9E495-E8B3-C54B-98A5-5817951CA4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DD7-C93F-BB43-AB49-20CE6FCCE5E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83623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8D7B-382F-F94E-803C-14317EF3D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C08E01-078B-BA4F-8E14-E781B585A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1CE5C0-413F-DF48-AAA6-D0C7D72F2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21884-1FF5-4A45-BE61-5C195C698FD1}"/>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6" name="Footer Placeholder 5">
            <a:extLst>
              <a:ext uri="{FF2B5EF4-FFF2-40B4-BE49-F238E27FC236}">
                <a16:creationId xmlns:a16="http://schemas.microsoft.com/office/drawing/2014/main" id="{E6A4DE60-1764-3142-8024-B5D00400D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D21D0-C435-A042-AA25-60EFD56BD2D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512613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F11A-091E-1C47-BA55-AAAA2DA86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BDB55-EE05-054B-A7F4-CFDB682FB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FDE48C-003D-5A4D-88EC-7738F8BAD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20F9F8-B964-F844-8CDE-5D395543D1CE}"/>
              </a:ext>
            </a:extLst>
          </p:cNvPr>
          <p:cNvSpPr>
            <a:spLocks noGrp="1"/>
          </p:cNvSpPr>
          <p:nvPr>
            <p:ph type="dt" sz="half" idx="10"/>
          </p:nvPr>
        </p:nvSpPr>
        <p:spPr/>
        <p:txBody>
          <a:bodyPr/>
          <a:lstStyle/>
          <a:p>
            <a:fld id="{2E3AB1AE-5132-B04B-BE7A-D39E306BDBBF}" type="datetimeFigureOut">
              <a:rPr lang="en-US" smtClean="0"/>
              <a:t>3/28/2022</a:t>
            </a:fld>
            <a:endParaRPr lang="en-US"/>
          </a:p>
        </p:txBody>
      </p:sp>
      <p:sp>
        <p:nvSpPr>
          <p:cNvPr id="6" name="Footer Placeholder 5">
            <a:extLst>
              <a:ext uri="{FF2B5EF4-FFF2-40B4-BE49-F238E27FC236}">
                <a16:creationId xmlns:a16="http://schemas.microsoft.com/office/drawing/2014/main" id="{4C856488-88BE-DE42-80C5-84720DCEE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AF506-8BA6-EE46-AE37-2EC155EDE73B}"/>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95363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image" Target="../media/image3.jpeg"/><Relationship Id="rId4" Type="http://schemas.openxmlformats.org/officeDocument/2006/relationships/slideLayout" Target="../slideLayouts/slideLayout59.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D7849-5386-BA4B-AFD9-1F3329552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1ACE4A-BF96-CF4F-B2D7-23572F7B1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460B8-9549-0E45-8FAF-1129D4B5F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510CF42B-8518-4145-893B-4FD1F3180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7A91D7-6D0F-664E-BDB1-7D25DF69E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46445-13A7-4D46-966F-5E41449646F8}" type="slidenum">
              <a:rPr lang="en-US" smtClean="0"/>
              <a:t>‹#›</a:t>
            </a:fld>
            <a:endParaRPr lang="en-US"/>
          </a:p>
        </p:txBody>
      </p:sp>
      <p:pic>
        <p:nvPicPr>
          <p:cNvPr id="11" name="Picture 10">
            <a:extLst>
              <a:ext uri="{FF2B5EF4-FFF2-40B4-BE49-F238E27FC236}">
                <a16:creationId xmlns:a16="http://schemas.microsoft.com/office/drawing/2014/main" id="{4EEA6F27-1ED1-9C4F-ADE8-04C5223D1C4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4267085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002060"/>
            </a:solidFill>
          </a:ln>
          <a:solidFill>
            <a:srgbClr val="0028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solidFill>
              <a:srgbClr val="002060"/>
            </a:solidFill>
          </a:ln>
          <a:solidFill>
            <a:srgbClr val="0028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rgbClr val="002060"/>
            </a:solidFill>
          </a:ln>
          <a:solidFill>
            <a:srgbClr val="00285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D7849-5386-BA4B-AFD9-1F3329552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1ACE4A-BF96-CF4F-B2D7-23572F7B1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460B8-9549-0E45-8FAF-1129D4B5F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510CF42B-8518-4145-893B-4FD1F3180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7A91D7-6D0F-664E-BDB1-7D25DF69E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46445-13A7-4D46-966F-5E41449646F8}" type="slidenum">
              <a:rPr lang="en-US" smtClean="0"/>
              <a:t>‹#›</a:t>
            </a:fld>
            <a:endParaRPr lang="en-US"/>
          </a:p>
        </p:txBody>
      </p:sp>
      <p:pic>
        <p:nvPicPr>
          <p:cNvPr id="11" name="Picture 10" descr="A picture containing text&#10;&#10;Description automatically generated">
            <a:extLst>
              <a:ext uri="{FF2B5EF4-FFF2-40B4-BE49-F238E27FC236}">
                <a16:creationId xmlns:a16="http://schemas.microsoft.com/office/drawing/2014/main" id="{5D172236-179B-CB4A-BE26-7E10318D801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291950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002060"/>
            </a:solidFill>
          </a:ln>
          <a:solidFill>
            <a:srgbClr val="0028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solidFill>
              <a:srgbClr val="002060"/>
            </a:solidFill>
          </a:ln>
          <a:solidFill>
            <a:srgbClr val="0028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rgbClr val="002060"/>
            </a:solidFill>
          </a:ln>
          <a:solidFill>
            <a:srgbClr val="00285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D7849-5386-BA4B-AFD9-1F3329552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1ACE4A-BF96-CF4F-B2D7-23572F7B1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460B8-9549-0E45-8FAF-1129D4B5F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510CF42B-8518-4145-893B-4FD1F3180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7A91D7-6D0F-664E-BDB1-7D25DF69E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46445-13A7-4D46-966F-5E41449646F8}" type="slidenum">
              <a:rPr lang="en-US" smtClean="0"/>
              <a:t>‹#›</a:t>
            </a:fld>
            <a:endParaRPr lang="en-US"/>
          </a:p>
        </p:txBody>
      </p:sp>
      <p:pic>
        <p:nvPicPr>
          <p:cNvPr id="11" name="Picture 10" descr="Graphical user interface, text, application&#10;&#10;Description automatically generated">
            <a:extLst>
              <a:ext uri="{FF2B5EF4-FFF2-40B4-BE49-F238E27FC236}">
                <a16:creationId xmlns:a16="http://schemas.microsoft.com/office/drawing/2014/main" id="{3DC6B167-C2E9-5B4D-9462-5088E635E12F}"/>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33800363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002060"/>
            </a:solidFill>
          </a:ln>
          <a:solidFill>
            <a:srgbClr val="0028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solidFill>
              <a:srgbClr val="002060"/>
            </a:solidFill>
          </a:ln>
          <a:solidFill>
            <a:srgbClr val="0028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rgbClr val="002060"/>
            </a:solidFill>
          </a:ln>
          <a:solidFill>
            <a:srgbClr val="00285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D7849-5386-BA4B-AFD9-1F3329552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1ACE4A-BF96-CF4F-B2D7-23572F7B1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460B8-9549-0E45-8FAF-1129D4B5F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510CF42B-8518-4145-893B-4FD1F3180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7A91D7-6D0F-664E-BDB1-7D25DF69E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46445-13A7-4D46-966F-5E41449646F8}" type="slidenum">
              <a:rPr lang="en-US" smtClean="0"/>
              <a:t>‹#›</a:t>
            </a:fld>
            <a:endParaRPr lang="en-US"/>
          </a:p>
        </p:txBody>
      </p:sp>
      <p:pic>
        <p:nvPicPr>
          <p:cNvPr id="8" name="Picture 7">
            <a:extLst>
              <a:ext uri="{FF2B5EF4-FFF2-40B4-BE49-F238E27FC236}">
                <a16:creationId xmlns:a16="http://schemas.microsoft.com/office/drawing/2014/main" id="{31E385A0-4E71-6C4F-B745-048047518555}"/>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39326738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002060"/>
            </a:solidFill>
          </a:ln>
          <a:solidFill>
            <a:srgbClr val="0028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solidFill>
              <a:srgbClr val="002060"/>
            </a:solidFill>
          </a:ln>
          <a:solidFill>
            <a:srgbClr val="0028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rgbClr val="002060"/>
            </a:solidFill>
          </a:ln>
          <a:solidFill>
            <a:srgbClr val="00285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D7849-5386-BA4B-AFD9-1F3329552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1ACE4A-BF96-CF4F-B2D7-23572F7B1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460B8-9549-0E45-8FAF-1129D4B5F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AB1AE-5132-B04B-BE7A-D39E306BDBBF}" type="datetimeFigureOut">
              <a:rPr lang="en-US" smtClean="0"/>
              <a:t>3/28/2022</a:t>
            </a:fld>
            <a:endParaRPr lang="en-US"/>
          </a:p>
        </p:txBody>
      </p:sp>
      <p:sp>
        <p:nvSpPr>
          <p:cNvPr id="5" name="Footer Placeholder 4">
            <a:extLst>
              <a:ext uri="{FF2B5EF4-FFF2-40B4-BE49-F238E27FC236}">
                <a16:creationId xmlns:a16="http://schemas.microsoft.com/office/drawing/2014/main" id="{510CF42B-8518-4145-893B-4FD1F3180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7A91D7-6D0F-664E-BDB1-7D25DF69E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46445-13A7-4D46-966F-5E41449646F8}" type="slidenum">
              <a:rPr lang="en-US" smtClean="0"/>
              <a:t>‹#›</a:t>
            </a:fld>
            <a:endParaRPr lang="en-US"/>
          </a:p>
        </p:txBody>
      </p:sp>
      <p:pic>
        <p:nvPicPr>
          <p:cNvPr id="9" name="Picture 8">
            <a:extLst>
              <a:ext uri="{FF2B5EF4-FFF2-40B4-BE49-F238E27FC236}">
                <a16:creationId xmlns:a16="http://schemas.microsoft.com/office/drawing/2014/main" id="{317D503B-4539-F041-A745-6E4ACA3C198B}"/>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30022091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002060"/>
            </a:solidFill>
          </a:ln>
          <a:solidFill>
            <a:srgbClr val="0028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solidFill>
              <a:srgbClr val="002060"/>
            </a:solidFill>
          </a:ln>
          <a:solidFill>
            <a:srgbClr val="0028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rgbClr val="002060"/>
            </a:solidFill>
          </a:ln>
          <a:solidFill>
            <a:srgbClr val="00285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Word Slide_NO Swoosh.jpg"/>
          <p:cNvPicPr>
            <a:picLocks noChangeAspect="1"/>
          </p:cNvPicPr>
          <p:nvPr/>
        </p:nvPicPr>
        <p:blipFill>
          <a:blip r:embed="rId10" cstate="print"/>
          <a:stretch>
            <a:fillRect/>
          </a:stretch>
        </p:blipFill>
        <p:spPr>
          <a:xfrm>
            <a:off x="0" y="0"/>
            <a:ext cx="12192000" cy="6858000"/>
          </a:xfrm>
          <a:prstGeom prst="rect">
            <a:avLst/>
          </a:prstGeom>
        </p:spPr>
      </p:pic>
      <p:sp>
        <p:nvSpPr>
          <p:cNvPr id="3" name="Text Placeholder 2"/>
          <p:cNvSpPr>
            <a:spLocks noGrp="1"/>
          </p:cNvSpPr>
          <p:nvPr>
            <p:ph type="body" idx="1"/>
          </p:nvPr>
        </p:nvSpPr>
        <p:spPr>
          <a:xfrm>
            <a:off x="304800" y="1367289"/>
            <a:ext cx="11582400" cy="50177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315314" y="204958"/>
            <a:ext cx="11267089" cy="788276"/>
          </a:xfrm>
          <a:prstGeom prst="rect">
            <a:avLst/>
          </a:prstGeom>
        </p:spPr>
        <p:txBody>
          <a:bodyPr vert="horz" lIns="91440" tIns="45720" rIns="91440" bIns="45720" rtlCol="0" anchor="t">
            <a:noAutofit/>
          </a:bodyPr>
          <a:lstStyle/>
          <a:p>
            <a:pPr lvl="0"/>
            <a:r>
              <a:rPr lang="en-US"/>
              <a:t>Click to edit Master title style</a:t>
            </a:r>
          </a:p>
        </p:txBody>
      </p:sp>
    </p:spTree>
    <p:extLst>
      <p:ext uri="{BB962C8B-B14F-4D97-AF65-F5344CB8AC3E}">
        <p14:creationId xmlns:p14="http://schemas.microsoft.com/office/powerpoint/2010/main" val="1737799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hdr="0" ftr="0" dt="0"/>
  <p:txStyles>
    <p:titleStyle>
      <a:lvl1pPr algn="l" defTabSz="914354" rtl="0" eaLnBrk="1" latinLnBrk="0" hangingPunct="1">
        <a:spcBef>
          <a:spcPct val="0"/>
        </a:spcBef>
        <a:buNone/>
        <a:defRPr lang="en-US" sz="3733" b="0" kern="1200" smtClean="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p:titleStyle>
    <p:bodyStyle>
      <a:lvl1pPr marL="342882" indent="-342882" algn="l" defTabSz="914354" rtl="0" eaLnBrk="1" latinLnBrk="0" hangingPunct="1">
        <a:spcBef>
          <a:spcPct val="20000"/>
        </a:spcBef>
        <a:buFont typeface="Arial" pitchFamily="34" charset="0"/>
        <a:buChar char="•"/>
        <a:defRPr sz="3200" b="1" kern="1200">
          <a:solidFill>
            <a:schemeClr val="bg1"/>
          </a:solidFill>
          <a:effectLst/>
          <a:latin typeface="Arial" panose="020B0604020202020204" pitchFamily="34" charset="0"/>
          <a:ea typeface="+mn-ea"/>
          <a:cs typeface="Arial" panose="020B0604020202020204" pitchFamily="34" charset="0"/>
        </a:defRPr>
      </a:lvl1pPr>
      <a:lvl2pPr marL="742913" indent="-285737" algn="l" defTabSz="914354" rtl="0" eaLnBrk="1" latinLnBrk="0" hangingPunct="1">
        <a:spcBef>
          <a:spcPct val="20000"/>
        </a:spcBef>
        <a:buFont typeface="Arial" pitchFamily="34" charset="0"/>
        <a:buChar char="–"/>
        <a:defRPr sz="2800" b="1" kern="1200">
          <a:solidFill>
            <a:schemeClr val="bg1"/>
          </a:solidFill>
          <a:effectLst/>
          <a:latin typeface="Arial" panose="020B0604020202020204" pitchFamily="34" charset="0"/>
          <a:ea typeface="+mn-ea"/>
          <a:cs typeface="Arial" panose="020B0604020202020204" pitchFamily="34" charset="0"/>
        </a:defRPr>
      </a:lvl2pPr>
      <a:lvl3pPr marL="1142942" indent="-228589" algn="l" defTabSz="914354" rtl="0" eaLnBrk="1" latinLnBrk="0" hangingPunct="1">
        <a:spcBef>
          <a:spcPct val="20000"/>
        </a:spcBef>
        <a:buFont typeface="Arial" pitchFamily="34" charset="0"/>
        <a:buChar char="•"/>
        <a:defRPr sz="2400" b="1" kern="1200">
          <a:solidFill>
            <a:schemeClr val="bg1"/>
          </a:solidFill>
          <a:effectLst/>
          <a:latin typeface="Arial" panose="020B0604020202020204" pitchFamily="34" charset="0"/>
          <a:ea typeface="+mn-ea"/>
          <a:cs typeface="Arial" panose="020B0604020202020204" pitchFamily="34" charset="0"/>
        </a:defRPr>
      </a:lvl3pPr>
      <a:lvl4pPr marL="1600120" indent="-228589" algn="l" defTabSz="914354" rtl="0" eaLnBrk="1" latinLnBrk="0" hangingPunct="1">
        <a:spcBef>
          <a:spcPct val="20000"/>
        </a:spcBef>
        <a:buFont typeface="Arial" pitchFamily="34" charset="0"/>
        <a:buChar char="–"/>
        <a:defRPr sz="2000" b="1" kern="1200">
          <a:solidFill>
            <a:schemeClr val="bg1"/>
          </a:solidFill>
          <a:effectLst/>
          <a:latin typeface="Arial" panose="020B0604020202020204" pitchFamily="34" charset="0"/>
          <a:ea typeface="+mn-ea"/>
          <a:cs typeface="Arial" panose="020B0604020202020204" pitchFamily="34" charset="0"/>
        </a:defRPr>
      </a:lvl4pPr>
      <a:lvl5pPr marL="2057298" indent="-228589" algn="l" defTabSz="914354" rtl="0" eaLnBrk="1" latinLnBrk="0" hangingPunct="1">
        <a:spcBef>
          <a:spcPct val="20000"/>
        </a:spcBef>
        <a:buFont typeface="Arial" pitchFamily="34" charset="0"/>
        <a:buChar char="»"/>
        <a:defRPr sz="2000" b="1" kern="1200">
          <a:solidFill>
            <a:schemeClr val="bg1"/>
          </a:solidFill>
          <a:effectLst/>
          <a:latin typeface="Arial" panose="020B0604020202020204" pitchFamily="34" charset="0"/>
          <a:ea typeface="+mn-ea"/>
          <a:cs typeface="Arial" panose="020B0604020202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6894" y="1867252"/>
            <a:ext cx="11111553" cy="2379503"/>
          </a:xfrm>
        </p:spPr>
        <p:txBody>
          <a:bodyPr>
            <a:noAutofit/>
          </a:bodyPr>
          <a:lstStyle/>
          <a:p>
            <a:pPr algn="ctr">
              <a:spcBef>
                <a:spcPts val="4500"/>
              </a:spcBef>
              <a:spcAft>
                <a:spcPts val="1200"/>
              </a:spcAft>
            </a:pPr>
            <a:r>
              <a:rPr lang="en-US" sz="3733" dirty="0">
                <a:solidFill>
                  <a:srgbClr val="FFD227"/>
                </a:solidFill>
                <a:effectLst/>
                <a:latin typeface="Arial" panose="020B0604020202020204" pitchFamily="34" charset="0"/>
                <a:cs typeface="Arial" panose="020B0604020202020204" pitchFamily="34" charset="0"/>
              </a:rPr>
              <a:t>5-Year Incidence, Outcomes and Predictors of </a:t>
            </a:r>
            <a:br>
              <a:rPr lang="en-US" sz="3733" dirty="0">
                <a:solidFill>
                  <a:srgbClr val="FFD227"/>
                </a:solidFill>
                <a:effectLst/>
                <a:latin typeface="Arial" panose="020B0604020202020204" pitchFamily="34" charset="0"/>
                <a:cs typeface="Arial" panose="020B0604020202020204" pitchFamily="34" charset="0"/>
              </a:rPr>
            </a:br>
            <a:r>
              <a:rPr lang="en-US" sz="3733" dirty="0">
                <a:solidFill>
                  <a:srgbClr val="FFD227"/>
                </a:solidFill>
                <a:effectLst/>
                <a:latin typeface="Arial" panose="020B0604020202020204" pitchFamily="34" charset="0"/>
                <a:cs typeface="Arial" panose="020B0604020202020204" pitchFamily="34" charset="0"/>
              </a:rPr>
              <a:t>Structural Valve Deterioration of Transcatheter and Surgical Aortic Bioprostheses:</a:t>
            </a:r>
            <a:br>
              <a:rPr lang="en-US" sz="3733" dirty="0">
                <a:solidFill>
                  <a:srgbClr val="FFD227"/>
                </a:solidFill>
                <a:effectLst/>
                <a:latin typeface="Arial" panose="020B0604020202020204" pitchFamily="34" charset="0"/>
                <a:cs typeface="Arial" panose="020B0604020202020204" pitchFamily="34" charset="0"/>
              </a:rPr>
            </a:br>
            <a:r>
              <a:rPr lang="en-US" sz="3733" i="1" dirty="0">
                <a:solidFill>
                  <a:srgbClr val="FFD227"/>
                </a:solidFill>
                <a:effectLst/>
                <a:latin typeface="Arial" panose="020B0604020202020204" pitchFamily="34" charset="0"/>
                <a:cs typeface="Arial" panose="020B0604020202020204" pitchFamily="34" charset="0"/>
              </a:rPr>
              <a:t>Insights from the CoreValve US Pivotal and SURTAVI Trials</a:t>
            </a:r>
            <a:br>
              <a:rPr lang="en-US" sz="4267" dirty="0">
                <a:solidFill>
                  <a:srgbClr val="FFD227"/>
                </a:solidFill>
                <a:effectLst/>
                <a:latin typeface="Calibri"/>
              </a:rPr>
            </a:br>
            <a:endParaRPr lang="en-US" sz="4267" dirty="0">
              <a:solidFill>
                <a:srgbClr val="FFD227"/>
              </a:solidFill>
            </a:endParaRPr>
          </a:p>
        </p:txBody>
      </p:sp>
      <p:sp>
        <p:nvSpPr>
          <p:cNvPr id="5" name="Subtitle 4"/>
          <p:cNvSpPr>
            <a:spLocks noGrp="1"/>
          </p:cNvSpPr>
          <p:nvPr>
            <p:ph type="subTitle" idx="1"/>
          </p:nvPr>
        </p:nvSpPr>
        <p:spPr>
          <a:xfrm>
            <a:off x="451201" y="5410201"/>
            <a:ext cx="10920420" cy="1458156"/>
          </a:xfrm>
        </p:spPr>
        <p:txBody>
          <a:bodyPr>
            <a:normAutofit/>
          </a:bodyPr>
          <a:lstStyle/>
          <a:p>
            <a:pPr>
              <a:lnSpc>
                <a:spcPts val="3733"/>
              </a:lnSpc>
              <a:spcBef>
                <a:spcPts val="0"/>
              </a:spcBef>
            </a:pPr>
            <a:r>
              <a:rPr lang="en-GB" sz="2667" b="0" dirty="0">
                <a:latin typeface="Arial" panose="020B0604020202020204" pitchFamily="34" charset="0"/>
                <a:cs typeface="Arial" panose="020B0604020202020204" pitchFamily="34" charset="0"/>
              </a:rPr>
              <a:t>Michael J. Reardon, MD</a:t>
            </a:r>
          </a:p>
          <a:p>
            <a:pPr>
              <a:lnSpc>
                <a:spcPts val="3733"/>
              </a:lnSpc>
              <a:spcBef>
                <a:spcPts val="0"/>
              </a:spcBef>
            </a:pPr>
            <a:r>
              <a:rPr lang="en-GB" sz="2667" b="0" dirty="0">
                <a:latin typeface="Arial" panose="020B0604020202020204" pitchFamily="34" charset="0"/>
                <a:cs typeface="Arial" panose="020B0604020202020204" pitchFamily="34" charset="0"/>
              </a:rPr>
              <a:t>Houston Methodist, Houston, TX, USA</a:t>
            </a:r>
          </a:p>
        </p:txBody>
      </p:sp>
      <p:pic>
        <p:nvPicPr>
          <p:cNvPr id="4" name="Picture 3" descr="Graphical user interface, text, application&#10;&#10;Description automatically generated">
            <a:extLst>
              <a:ext uri="{FF2B5EF4-FFF2-40B4-BE49-F238E27FC236}">
                <a16:creationId xmlns:a16="http://schemas.microsoft.com/office/drawing/2014/main" id="{0CB88FE3-DE6D-4202-9D85-DA6CB46C5643}"/>
              </a:ext>
            </a:extLst>
          </p:cNvPr>
          <p:cNvPicPr>
            <a:picLocks noChangeAspect="1"/>
          </p:cNvPicPr>
          <p:nvPr/>
        </p:nvPicPr>
        <p:blipFill rotWithShape="1">
          <a:blip r:embed="rId3"/>
          <a:srcRect l="33601" t="4653" r="50680" b="67548"/>
          <a:stretch/>
        </p:blipFill>
        <p:spPr>
          <a:xfrm>
            <a:off x="10448446" y="5197813"/>
            <a:ext cx="1200001" cy="1193667"/>
          </a:xfrm>
          <a:prstGeom prst="rect">
            <a:avLst/>
          </a:prstGeom>
        </p:spPr>
      </p:pic>
    </p:spTree>
    <p:extLst>
      <p:ext uri="{BB962C8B-B14F-4D97-AF65-F5344CB8AC3E}">
        <p14:creationId xmlns:p14="http://schemas.microsoft.com/office/powerpoint/2010/main" val="41115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96D07EB-1E7C-443B-985C-E32A4700D05A}"/>
              </a:ext>
            </a:extLst>
          </p:cNvPr>
          <p:cNvGraphicFramePr>
            <a:graphicFrameLocks noGrp="1"/>
          </p:cNvGraphicFramePr>
          <p:nvPr>
            <p:extLst>
              <p:ext uri="{D42A27DB-BD31-4B8C-83A1-F6EECF244321}">
                <p14:modId xmlns:p14="http://schemas.microsoft.com/office/powerpoint/2010/main" val="3593199695"/>
              </p:ext>
            </p:extLst>
          </p:nvPr>
        </p:nvGraphicFramePr>
        <p:xfrm>
          <a:off x="604006" y="1419335"/>
          <a:ext cx="10888911" cy="4114803"/>
        </p:xfrm>
        <a:graphic>
          <a:graphicData uri="http://schemas.openxmlformats.org/drawingml/2006/table">
            <a:tbl>
              <a:tblPr firstRow="1" firstCol="1">
                <a:tableStyleId>{D27102A9-8310-4765-A935-A1911B00CA55}</a:tableStyleId>
              </a:tblPr>
              <a:tblGrid>
                <a:gridCol w="4314156">
                  <a:extLst>
                    <a:ext uri="{9D8B030D-6E8A-4147-A177-3AD203B41FA5}">
                      <a16:colId xmlns:a16="http://schemas.microsoft.com/office/drawing/2014/main" val="354517318"/>
                    </a:ext>
                  </a:extLst>
                </a:gridCol>
                <a:gridCol w="2159000">
                  <a:extLst>
                    <a:ext uri="{9D8B030D-6E8A-4147-A177-3AD203B41FA5}">
                      <a16:colId xmlns:a16="http://schemas.microsoft.com/office/drawing/2014/main" val="1739200162"/>
                    </a:ext>
                  </a:extLst>
                </a:gridCol>
                <a:gridCol w="2134215">
                  <a:extLst>
                    <a:ext uri="{9D8B030D-6E8A-4147-A177-3AD203B41FA5}">
                      <a16:colId xmlns:a16="http://schemas.microsoft.com/office/drawing/2014/main" val="3642290819"/>
                    </a:ext>
                  </a:extLst>
                </a:gridCol>
                <a:gridCol w="2281540">
                  <a:extLst>
                    <a:ext uri="{9D8B030D-6E8A-4147-A177-3AD203B41FA5}">
                      <a16:colId xmlns:a16="http://schemas.microsoft.com/office/drawing/2014/main" val="3429072795"/>
                    </a:ext>
                  </a:extLst>
                </a:gridCol>
              </a:tblGrid>
              <a:tr h="687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a:ln>
                          <a:noFill/>
                        </a:ln>
                        <a:solidFill>
                          <a:schemeClr val="bg1"/>
                        </a:solidFill>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rgbClr val="FFC000"/>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800" b="0">
                          <a:ln>
                            <a:noFill/>
                          </a:ln>
                          <a:solidFill>
                            <a:schemeClr val="bg1"/>
                          </a:solidFill>
                          <a:effectLst/>
                        </a:rPr>
                        <a:t>Surgery RCT</a:t>
                      </a:r>
                      <a:br>
                        <a:rPr lang="en-US" sz="1800" b="0">
                          <a:ln>
                            <a:noFill/>
                          </a:ln>
                          <a:solidFill>
                            <a:schemeClr val="bg1"/>
                          </a:solidFill>
                          <a:effectLst/>
                        </a:rPr>
                      </a:br>
                      <a:r>
                        <a:rPr lang="en-US" sz="1800" b="0">
                          <a:ln>
                            <a:noFill/>
                          </a:ln>
                          <a:solidFill>
                            <a:schemeClr val="bg1"/>
                          </a:solidFill>
                          <a:effectLst/>
                        </a:rPr>
                        <a:t>(N=971)</a:t>
                      </a:r>
                      <a:endParaRPr lang="en-US" sz="1800" b="0">
                        <a:ln>
                          <a:noFill/>
                        </a:ln>
                        <a:solidFill>
                          <a:schemeClr val="bg1"/>
                        </a:solidFill>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rgbClr val="FFC000"/>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800" b="0" dirty="0">
                          <a:ln>
                            <a:noFill/>
                          </a:ln>
                          <a:solidFill>
                            <a:schemeClr val="bg1"/>
                          </a:solidFill>
                          <a:effectLst/>
                        </a:rPr>
                        <a:t>TAVI RCT</a:t>
                      </a:r>
                      <a:br>
                        <a:rPr lang="en-US" sz="1800" b="0" dirty="0">
                          <a:ln>
                            <a:noFill/>
                          </a:ln>
                          <a:solidFill>
                            <a:schemeClr val="bg1"/>
                          </a:solidFill>
                          <a:effectLst/>
                        </a:rPr>
                      </a:br>
                      <a:r>
                        <a:rPr lang="en-US" sz="1800" b="0" dirty="0">
                          <a:ln>
                            <a:noFill/>
                          </a:ln>
                          <a:solidFill>
                            <a:schemeClr val="bg1"/>
                          </a:solidFill>
                          <a:effectLst/>
                        </a:rPr>
                        <a:t>(N=1128)</a:t>
                      </a:r>
                      <a:endParaRPr lang="en-US" sz="1800" b="0" dirty="0">
                        <a:ln>
                          <a:noFill/>
                        </a:ln>
                        <a:solidFill>
                          <a:schemeClr val="bg1"/>
                        </a:solidFill>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rgbClr val="FFC000"/>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800" b="0" dirty="0">
                          <a:ln>
                            <a:noFill/>
                          </a:ln>
                          <a:solidFill>
                            <a:schemeClr val="bg1"/>
                          </a:solidFill>
                          <a:effectLst/>
                        </a:rPr>
                        <a:t>TAVI Non-RCT</a:t>
                      </a:r>
                      <a:br>
                        <a:rPr lang="en-US" sz="1800" b="0" dirty="0">
                          <a:ln>
                            <a:noFill/>
                          </a:ln>
                          <a:solidFill>
                            <a:schemeClr val="bg1"/>
                          </a:solidFill>
                          <a:effectLst/>
                        </a:rPr>
                      </a:br>
                      <a:r>
                        <a:rPr lang="en-US" sz="1800" b="0" dirty="0">
                          <a:ln>
                            <a:noFill/>
                          </a:ln>
                          <a:solidFill>
                            <a:schemeClr val="bg1"/>
                          </a:solidFill>
                          <a:effectLst/>
                        </a:rPr>
                        <a:t>(N=2663)</a:t>
                      </a:r>
                      <a:endParaRPr lang="en-US" sz="1800" b="0" dirty="0">
                        <a:ln>
                          <a:noFill/>
                        </a:ln>
                        <a:solidFill>
                          <a:schemeClr val="bg1"/>
                        </a:solidFill>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rgbClr val="FFC000"/>
                      </a:solidFill>
                      <a:prstDash val="solid"/>
                      <a:round/>
                      <a:headEnd type="none" w="med" len="med"/>
                      <a:tailEnd type="none" w="med" len="med"/>
                    </a:lnT>
                  </a:tcPr>
                </a:tc>
                <a:extLst>
                  <a:ext uri="{0D108BD9-81ED-4DB2-BD59-A6C34878D82A}">
                    <a16:rowId xmlns:a16="http://schemas.microsoft.com/office/drawing/2014/main" val="4147006036"/>
                  </a:ext>
                </a:extLst>
              </a:tr>
              <a:tr h="311569">
                <a:tc>
                  <a:txBody>
                    <a:bodyPr/>
                    <a:lstStyle/>
                    <a:p>
                      <a:pPr marL="0" marR="0">
                        <a:lnSpc>
                          <a:spcPct val="100000"/>
                        </a:lnSpc>
                        <a:spcBef>
                          <a:spcPts val="0"/>
                        </a:spcBef>
                        <a:spcAft>
                          <a:spcPts val="0"/>
                        </a:spcAft>
                      </a:pPr>
                      <a:r>
                        <a:rPr lang="en-US" sz="1800" b="0">
                          <a:ln>
                            <a:noFill/>
                          </a:ln>
                          <a:solidFill>
                            <a:schemeClr val="bg1"/>
                          </a:solidFill>
                          <a:effectLst/>
                        </a:rPr>
                        <a:t>Age, years</a:t>
                      </a:r>
                      <a:endParaRPr lang="en-US" sz="1200" b="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B w="3175" cap="flat" cmpd="sng" algn="ctr">
                      <a:solidFill>
                        <a:schemeClr val="bg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kern="1200">
                          <a:ln>
                            <a:noFill/>
                          </a:ln>
                          <a:solidFill>
                            <a:schemeClr val="bg1"/>
                          </a:solidFill>
                          <a:effectLst/>
                          <a:latin typeface="+mn-lt"/>
                          <a:ea typeface="+mn-ea"/>
                          <a:cs typeface="+mn-cs"/>
                        </a:rPr>
                        <a:t>80.6 ± 6.3</a:t>
                      </a:r>
                    </a:p>
                  </a:txBody>
                  <a:tcPr marL="25400" marR="25400" marT="0" marB="0">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1200" dirty="0">
                          <a:ln>
                            <a:noFill/>
                          </a:ln>
                          <a:solidFill>
                            <a:schemeClr val="bg1"/>
                          </a:solidFill>
                          <a:effectLst/>
                          <a:latin typeface="+mn-lt"/>
                          <a:ea typeface="+mn-ea"/>
                          <a:cs typeface="+mn-cs"/>
                        </a:rPr>
                        <a:t>80.9 ± 6.5</a:t>
                      </a:r>
                    </a:p>
                  </a:txBody>
                  <a:tcPr marL="25400" marR="25400" marT="0" marB="0">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1200" dirty="0">
                          <a:ln>
                            <a:noFill/>
                          </a:ln>
                          <a:solidFill>
                            <a:schemeClr val="bg1"/>
                          </a:solidFill>
                          <a:effectLst/>
                          <a:latin typeface="+mn-lt"/>
                          <a:ea typeface="+mn-ea"/>
                          <a:cs typeface="+mn-cs"/>
                        </a:rPr>
                        <a:t>83.1 ± 8.0 *</a:t>
                      </a:r>
                    </a:p>
                  </a:txBody>
                  <a:tcPr marL="68580" marR="68580" marT="0" marB="0" anchor="ct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3207701"/>
                  </a:ext>
                </a:extLst>
              </a:tr>
              <a:tr h="311569">
                <a:tc>
                  <a:txBody>
                    <a:bodyPr/>
                    <a:lstStyle/>
                    <a:p>
                      <a:pPr marL="0" marR="0">
                        <a:lnSpc>
                          <a:spcPct val="100000"/>
                        </a:lnSpc>
                        <a:spcBef>
                          <a:spcPts val="0"/>
                        </a:spcBef>
                        <a:spcAft>
                          <a:spcPts val="0"/>
                        </a:spcAft>
                      </a:pPr>
                      <a:r>
                        <a:rPr lang="en-US" sz="1800" b="0">
                          <a:ln>
                            <a:noFill/>
                          </a:ln>
                          <a:solidFill>
                            <a:schemeClr val="bg1"/>
                          </a:solidFill>
                          <a:effectLst/>
                        </a:rPr>
                        <a:t>Male</a:t>
                      </a:r>
                      <a:endParaRPr lang="en-US" sz="1200" b="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1200">
                          <a:ln>
                            <a:noFill/>
                          </a:ln>
                          <a:solidFill>
                            <a:schemeClr val="bg1"/>
                          </a:solidFill>
                          <a:effectLst/>
                          <a:latin typeface="+mn-lt"/>
                          <a:ea typeface="+mn-ea"/>
                          <a:cs typeface="+mn-cs"/>
                        </a:rPr>
                        <a:t>527 (54.3)</a:t>
                      </a: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1200" dirty="0">
                          <a:ln>
                            <a:noFill/>
                          </a:ln>
                          <a:solidFill>
                            <a:schemeClr val="bg1"/>
                          </a:solidFill>
                          <a:effectLst/>
                          <a:latin typeface="+mn-lt"/>
                          <a:ea typeface="+mn-ea"/>
                          <a:cs typeface="+mn-cs"/>
                        </a:rPr>
                        <a:t>632 (56.0)</a:t>
                      </a: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1200" dirty="0">
                          <a:ln>
                            <a:noFill/>
                          </a:ln>
                          <a:solidFill>
                            <a:schemeClr val="bg1"/>
                          </a:solidFill>
                          <a:effectLst/>
                          <a:latin typeface="+mn-lt"/>
                          <a:ea typeface="+mn-ea"/>
                          <a:cs typeface="+mn-cs"/>
                        </a:rPr>
                        <a:t>1446 (54.3)</a:t>
                      </a: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0418884"/>
                  </a:ext>
                </a:extLst>
              </a:tr>
              <a:tr h="311569">
                <a:tc>
                  <a:txBody>
                    <a:bodyPr/>
                    <a:lstStyle/>
                    <a:p>
                      <a:pPr marL="0" marR="0">
                        <a:lnSpc>
                          <a:spcPct val="100000"/>
                        </a:lnSpc>
                        <a:spcBef>
                          <a:spcPts val="0"/>
                        </a:spcBef>
                        <a:spcAft>
                          <a:spcPts val="0"/>
                        </a:spcAft>
                      </a:pPr>
                      <a:r>
                        <a:rPr lang="en-US" sz="1800" b="0">
                          <a:ln>
                            <a:noFill/>
                          </a:ln>
                          <a:solidFill>
                            <a:schemeClr val="bg1"/>
                          </a:solidFill>
                          <a:effectLst/>
                        </a:rPr>
                        <a:t>Body surface area, m</a:t>
                      </a:r>
                      <a:r>
                        <a:rPr lang="en-US" sz="1800" b="0" baseline="30000">
                          <a:ln>
                            <a:noFill/>
                          </a:ln>
                          <a:solidFill>
                            <a:schemeClr val="bg1"/>
                          </a:solidFill>
                          <a:effectLst/>
                        </a:rPr>
                        <a:t>2</a:t>
                      </a:r>
                      <a:r>
                        <a:rPr lang="en-US" sz="1050" b="0">
                          <a:ln>
                            <a:noFill/>
                          </a:ln>
                          <a:solidFill>
                            <a:schemeClr val="bg1"/>
                          </a:solidFill>
                          <a:effectLst/>
                        </a:rPr>
                        <a:t> </a:t>
                      </a:r>
                      <a:endParaRPr lang="en-US" sz="1200" b="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800" kern="1200">
                          <a:ln>
                            <a:noFill/>
                          </a:ln>
                          <a:solidFill>
                            <a:schemeClr val="bg1"/>
                          </a:solidFill>
                          <a:effectLst/>
                          <a:latin typeface="+mn-lt"/>
                          <a:ea typeface="+mn-ea"/>
                          <a:cs typeface="+mn-cs"/>
                        </a:rPr>
                        <a:t>1.9 ± 0.2</a:t>
                      </a:r>
                    </a:p>
                  </a:txBody>
                  <a:tcPr marL="25400" marR="2540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800" kern="1200">
                          <a:ln>
                            <a:noFill/>
                          </a:ln>
                          <a:solidFill>
                            <a:schemeClr val="bg1"/>
                          </a:solidFill>
                          <a:effectLst/>
                          <a:latin typeface="+mn-lt"/>
                          <a:ea typeface="+mn-ea"/>
                          <a:cs typeface="+mn-cs"/>
                        </a:rPr>
                        <a:t>1.9 ± 0.2</a:t>
                      </a:r>
                    </a:p>
                  </a:txBody>
                  <a:tcPr marL="25400" marR="2540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1200" dirty="0">
                          <a:ln>
                            <a:noFill/>
                          </a:ln>
                          <a:solidFill>
                            <a:schemeClr val="bg1"/>
                          </a:solidFill>
                          <a:effectLst/>
                          <a:latin typeface="+mn-lt"/>
                          <a:ea typeface="+mn-ea"/>
                          <a:cs typeface="+mn-cs"/>
                        </a:rPr>
                        <a:t>1.9 ± 0.3 *</a:t>
                      </a: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68325652"/>
                  </a:ext>
                </a:extLst>
              </a:tr>
              <a:tr h="311569">
                <a:tc>
                  <a:txBody>
                    <a:bodyPr/>
                    <a:lstStyle/>
                    <a:p>
                      <a:pPr marL="0" marR="0">
                        <a:lnSpc>
                          <a:spcPct val="100000"/>
                        </a:lnSpc>
                        <a:spcBef>
                          <a:spcPts val="0"/>
                        </a:spcBef>
                        <a:spcAft>
                          <a:spcPts val="0"/>
                        </a:spcAft>
                      </a:pPr>
                      <a:r>
                        <a:rPr lang="en-US" sz="1800" b="0">
                          <a:ln>
                            <a:noFill/>
                          </a:ln>
                          <a:solidFill>
                            <a:schemeClr val="bg1"/>
                          </a:solidFill>
                          <a:effectLst/>
                        </a:rPr>
                        <a:t>STS-PROM, %</a:t>
                      </a:r>
                      <a:r>
                        <a:rPr lang="en-US" sz="1050" b="0">
                          <a:ln>
                            <a:noFill/>
                          </a:ln>
                          <a:solidFill>
                            <a:schemeClr val="bg1"/>
                          </a:solidFill>
                          <a:effectLst/>
                        </a:rPr>
                        <a:t>  </a:t>
                      </a:r>
                      <a:endParaRPr lang="en-US" sz="1200" b="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1200">
                          <a:ln>
                            <a:noFill/>
                          </a:ln>
                          <a:solidFill>
                            <a:schemeClr val="bg1"/>
                          </a:solidFill>
                          <a:effectLst/>
                          <a:latin typeface="+mn-lt"/>
                          <a:ea typeface="+mn-ea"/>
                          <a:cs typeface="+mn-cs"/>
                        </a:rPr>
                        <a:t>5.3 ± 2.5</a:t>
                      </a: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1200">
                          <a:ln>
                            <a:noFill/>
                          </a:ln>
                          <a:solidFill>
                            <a:schemeClr val="bg1"/>
                          </a:solidFill>
                          <a:effectLst/>
                          <a:latin typeface="+mn-lt"/>
                          <a:ea typeface="+mn-ea"/>
                          <a:cs typeface="+mn-cs"/>
                        </a:rPr>
                        <a:t>5.2 ± 2.4</a:t>
                      </a: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1200" dirty="0">
                          <a:ln>
                            <a:noFill/>
                          </a:ln>
                          <a:solidFill>
                            <a:schemeClr val="bg1"/>
                          </a:solidFill>
                          <a:effectLst/>
                          <a:latin typeface="+mn-lt"/>
                          <a:ea typeface="+mn-ea"/>
                          <a:cs typeface="+mn-cs"/>
                        </a:rPr>
                        <a:t>8.7 ± 4.6 *</a:t>
                      </a: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0266814"/>
                  </a:ext>
                </a:extLst>
              </a:tr>
              <a:tr h="311569">
                <a:tc>
                  <a:txBody>
                    <a:bodyPr/>
                    <a:lstStyle/>
                    <a:p>
                      <a:pPr marL="0" marR="0">
                        <a:lnSpc>
                          <a:spcPct val="100000"/>
                        </a:lnSpc>
                        <a:spcBef>
                          <a:spcPts val="0"/>
                        </a:spcBef>
                        <a:spcAft>
                          <a:spcPts val="0"/>
                        </a:spcAft>
                      </a:pPr>
                      <a:r>
                        <a:rPr lang="en-US" sz="1800" b="0">
                          <a:ln>
                            <a:noFill/>
                          </a:ln>
                          <a:solidFill>
                            <a:schemeClr val="bg1"/>
                          </a:solidFill>
                          <a:effectLst/>
                        </a:rPr>
                        <a:t>NYHA III/IV</a:t>
                      </a:r>
                      <a:endParaRPr lang="en-US" sz="1200" b="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a:ln>
                            <a:noFill/>
                          </a:ln>
                          <a:solidFill>
                            <a:schemeClr val="bg1"/>
                          </a:solidFill>
                          <a:effectLst/>
                        </a:rPr>
                        <a:t>639 (65.8)</a:t>
                      </a:r>
                      <a:endParaRPr lang="en-US" sz="120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a:ln>
                            <a:noFill/>
                          </a:ln>
                          <a:solidFill>
                            <a:schemeClr val="bg1"/>
                          </a:solidFill>
                          <a:effectLst/>
                        </a:rPr>
                        <a:t>757 (67.1)</a:t>
                      </a:r>
                      <a:endParaRPr lang="en-US" sz="120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1200" dirty="0">
                          <a:ln>
                            <a:noFill/>
                          </a:ln>
                          <a:solidFill>
                            <a:schemeClr val="bg1"/>
                          </a:solidFill>
                          <a:effectLst/>
                          <a:latin typeface="+mn-lt"/>
                          <a:ea typeface="+mn-ea"/>
                          <a:cs typeface="+mn-cs"/>
                        </a:rPr>
                        <a:t>2288 (85.9) *</a:t>
                      </a: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6598823"/>
                  </a:ext>
                </a:extLst>
              </a:tr>
              <a:tr h="311569">
                <a:tc>
                  <a:txBody>
                    <a:bodyPr/>
                    <a:lstStyle/>
                    <a:p>
                      <a:pPr marL="0" marR="0">
                        <a:lnSpc>
                          <a:spcPct val="100000"/>
                        </a:lnSpc>
                        <a:spcBef>
                          <a:spcPts val="0"/>
                        </a:spcBef>
                        <a:spcAft>
                          <a:spcPts val="0"/>
                        </a:spcAft>
                      </a:pPr>
                      <a:r>
                        <a:rPr lang="en-US" sz="1800" b="0">
                          <a:ln>
                            <a:noFill/>
                          </a:ln>
                          <a:solidFill>
                            <a:schemeClr val="bg1"/>
                          </a:solidFill>
                          <a:effectLst/>
                        </a:rPr>
                        <a:t>Prior percutaneous coronary intervention</a:t>
                      </a:r>
                      <a:endParaRPr lang="en-US" sz="1200" b="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a:ln>
                            <a:noFill/>
                          </a:ln>
                          <a:solidFill>
                            <a:schemeClr val="bg1"/>
                          </a:solidFill>
                          <a:effectLst/>
                        </a:rPr>
                        <a:t>253 (26.1)</a:t>
                      </a:r>
                      <a:endParaRPr lang="en-US" sz="120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a:ln>
                            <a:noFill/>
                          </a:ln>
                          <a:solidFill>
                            <a:schemeClr val="bg1"/>
                          </a:solidFill>
                          <a:effectLst/>
                        </a:rPr>
                        <a:t>280 (24.8)</a:t>
                      </a:r>
                      <a:endParaRPr lang="en-US" sz="120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1200" dirty="0">
                          <a:ln>
                            <a:noFill/>
                          </a:ln>
                          <a:solidFill>
                            <a:schemeClr val="bg1"/>
                          </a:solidFill>
                          <a:effectLst/>
                          <a:latin typeface="+mn-lt"/>
                          <a:ea typeface="+mn-ea"/>
                          <a:cs typeface="+mn-cs"/>
                        </a:rPr>
                        <a:t>1052 (39.5) *</a:t>
                      </a: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88828"/>
                  </a:ext>
                </a:extLst>
              </a:tr>
              <a:tr h="311569">
                <a:tc>
                  <a:txBody>
                    <a:bodyPr/>
                    <a:lstStyle/>
                    <a:p>
                      <a:pPr marL="0" marR="0">
                        <a:lnSpc>
                          <a:spcPct val="100000"/>
                        </a:lnSpc>
                        <a:spcBef>
                          <a:spcPts val="0"/>
                        </a:spcBef>
                        <a:spcAft>
                          <a:spcPts val="0"/>
                        </a:spcAft>
                      </a:pPr>
                      <a:r>
                        <a:rPr lang="en-US" sz="1800" b="0">
                          <a:ln>
                            <a:noFill/>
                          </a:ln>
                          <a:solidFill>
                            <a:schemeClr val="bg1"/>
                          </a:solidFill>
                          <a:effectLst/>
                          <a:latin typeface="Arial" panose="020B0604020202020204" pitchFamily="34" charset="0"/>
                          <a:ea typeface="MS Mincho" panose="02020609040205080304" pitchFamily="49" charset="-128"/>
                          <a:cs typeface="Arial" panose="020B0604020202020204" pitchFamily="34" charset="0"/>
                        </a:rPr>
                        <a:t>Prior coronary artery bypass surgery</a:t>
                      </a: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1200">
                          <a:ln>
                            <a:noFill/>
                          </a:ln>
                          <a:solidFill>
                            <a:schemeClr val="bg1"/>
                          </a:solidFill>
                          <a:effectLst/>
                          <a:latin typeface="+mn-lt"/>
                          <a:ea typeface="+mn-ea"/>
                          <a:cs typeface="+mn-cs"/>
                        </a:rPr>
                        <a:t>213 (21.9)</a:t>
                      </a: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1200">
                          <a:ln>
                            <a:noFill/>
                          </a:ln>
                          <a:solidFill>
                            <a:schemeClr val="bg1"/>
                          </a:solidFill>
                          <a:effectLst/>
                          <a:latin typeface="+mn-lt"/>
                          <a:ea typeface="+mn-ea"/>
                          <a:cs typeface="+mn-cs"/>
                        </a:rPr>
                        <a:t>229 (20.3)</a:t>
                      </a: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1200" dirty="0">
                          <a:ln>
                            <a:noFill/>
                          </a:ln>
                          <a:solidFill>
                            <a:schemeClr val="bg1"/>
                          </a:solidFill>
                          <a:effectLst/>
                          <a:latin typeface="+mn-lt"/>
                          <a:ea typeface="+mn-ea"/>
                          <a:cs typeface="+mn-cs"/>
                        </a:rPr>
                        <a:t>973 (36.5) *</a:t>
                      </a: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63401376"/>
                  </a:ext>
                </a:extLst>
              </a:tr>
              <a:tr h="311569">
                <a:tc>
                  <a:txBody>
                    <a:bodyPr/>
                    <a:lstStyle/>
                    <a:p>
                      <a:pPr marL="0" marR="0">
                        <a:lnSpc>
                          <a:spcPct val="100000"/>
                        </a:lnSpc>
                        <a:spcBef>
                          <a:spcPts val="0"/>
                        </a:spcBef>
                        <a:spcAft>
                          <a:spcPts val="0"/>
                        </a:spcAft>
                      </a:pPr>
                      <a:r>
                        <a:rPr lang="en-US" sz="1800" b="0">
                          <a:ln>
                            <a:noFill/>
                          </a:ln>
                          <a:solidFill>
                            <a:schemeClr val="bg1"/>
                          </a:solidFill>
                          <a:effectLst/>
                        </a:rPr>
                        <a:t>Hypertension </a:t>
                      </a:r>
                      <a:endParaRPr lang="en-US" sz="1200" b="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a:ln>
                            <a:noFill/>
                          </a:ln>
                          <a:solidFill>
                            <a:schemeClr val="bg1"/>
                          </a:solidFill>
                          <a:effectLst/>
                        </a:rPr>
                        <a:t>889 (91.6)</a:t>
                      </a:r>
                      <a:endParaRPr lang="en-US" sz="120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a:ln>
                            <a:noFill/>
                          </a:ln>
                          <a:solidFill>
                            <a:schemeClr val="bg1"/>
                          </a:solidFill>
                          <a:effectLst/>
                        </a:rPr>
                        <a:t>1056 (93.6)</a:t>
                      </a:r>
                      <a:endParaRPr lang="en-US" sz="120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1200" dirty="0">
                          <a:ln>
                            <a:noFill/>
                          </a:ln>
                          <a:solidFill>
                            <a:schemeClr val="bg1"/>
                          </a:solidFill>
                          <a:effectLst/>
                          <a:latin typeface="+mn-lt"/>
                          <a:ea typeface="+mn-ea"/>
                          <a:cs typeface="+mn-cs"/>
                        </a:rPr>
                        <a:t>2458 (92.3)</a:t>
                      </a: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9417374"/>
                  </a:ext>
                </a:extLst>
              </a:tr>
              <a:tr h="311569">
                <a:tc>
                  <a:txBody>
                    <a:bodyPr/>
                    <a:lstStyle/>
                    <a:p>
                      <a:pPr marL="0" marR="0">
                        <a:lnSpc>
                          <a:spcPct val="100000"/>
                        </a:lnSpc>
                        <a:spcBef>
                          <a:spcPts val="0"/>
                        </a:spcBef>
                        <a:spcAft>
                          <a:spcPts val="0"/>
                        </a:spcAft>
                      </a:pPr>
                      <a:r>
                        <a:rPr lang="en-US" sz="1800" b="0">
                          <a:ln>
                            <a:noFill/>
                          </a:ln>
                          <a:solidFill>
                            <a:schemeClr val="bg1"/>
                          </a:solidFill>
                          <a:effectLst/>
                        </a:rPr>
                        <a:t>Creatinine </a:t>
                      </a:r>
                      <a:r>
                        <a:rPr lang="en-US" sz="1050" b="0">
                          <a:ln>
                            <a:noFill/>
                          </a:ln>
                          <a:solidFill>
                            <a:schemeClr val="bg1"/>
                          </a:solidFill>
                          <a:effectLst/>
                        </a:rPr>
                        <a:t> </a:t>
                      </a:r>
                      <a:r>
                        <a:rPr lang="en-US" sz="1800" b="0">
                          <a:ln>
                            <a:noFill/>
                          </a:ln>
                          <a:solidFill>
                            <a:schemeClr val="bg1"/>
                          </a:solidFill>
                          <a:effectLst/>
                        </a:rPr>
                        <a:t>&gt; 2.0 mg/dL</a:t>
                      </a:r>
                      <a:endParaRPr lang="en-US" sz="1200" b="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a:ln>
                            <a:noFill/>
                          </a:ln>
                          <a:solidFill>
                            <a:schemeClr val="bg1"/>
                          </a:solidFill>
                          <a:effectLst/>
                        </a:rPr>
                        <a:t>24 (2.5)</a:t>
                      </a:r>
                      <a:endParaRPr lang="en-US" sz="120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a:ln>
                            <a:noFill/>
                          </a:ln>
                          <a:solidFill>
                            <a:schemeClr val="bg1"/>
                          </a:solidFill>
                          <a:effectLst/>
                        </a:rPr>
                        <a:t>24 (2.1)</a:t>
                      </a:r>
                      <a:endParaRPr lang="en-US" sz="120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1200" dirty="0">
                          <a:ln>
                            <a:noFill/>
                          </a:ln>
                          <a:solidFill>
                            <a:schemeClr val="bg1"/>
                          </a:solidFill>
                          <a:effectLst/>
                          <a:latin typeface="+mn-lt"/>
                          <a:ea typeface="+mn-ea"/>
                          <a:cs typeface="+mn-cs"/>
                        </a:rPr>
                        <a:t>121 (4.5) *</a:t>
                      </a: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232236"/>
                  </a:ext>
                </a:extLst>
              </a:tr>
              <a:tr h="311569">
                <a:tc>
                  <a:txBody>
                    <a:bodyPr/>
                    <a:lstStyle/>
                    <a:p>
                      <a:pPr marL="0" marR="0">
                        <a:lnSpc>
                          <a:spcPct val="100000"/>
                        </a:lnSpc>
                        <a:spcBef>
                          <a:spcPts val="0"/>
                        </a:spcBef>
                        <a:spcAft>
                          <a:spcPts val="0"/>
                        </a:spcAft>
                      </a:pPr>
                      <a:r>
                        <a:rPr lang="en-US" sz="1800" b="0">
                          <a:ln>
                            <a:noFill/>
                          </a:ln>
                          <a:solidFill>
                            <a:schemeClr val="bg1"/>
                          </a:solidFill>
                          <a:effectLst/>
                        </a:rPr>
                        <a:t>Prior atrial fibrillation/flutter </a:t>
                      </a:r>
                      <a:endParaRPr lang="en-US" sz="1200" b="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a:ln>
                            <a:noFill/>
                          </a:ln>
                          <a:solidFill>
                            <a:schemeClr val="bg1"/>
                          </a:solidFill>
                          <a:effectLst/>
                        </a:rPr>
                        <a:t>305 (31.4)</a:t>
                      </a:r>
                      <a:endParaRPr lang="en-US" sz="120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a:ln>
                            <a:noFill/>
                          </a:ln>
                          <a:solidFill>
                            <a:schemeClr val="bg1"/>
                          </a:solidFill>
                          <a:effectLst/>
                        </a:rPr>
                        <a:t>348 (30.9)</a:t>
                      </a:r>
                      <a:endParaRPr lang="en-US" sz="120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kern="1200" dirty="0">
                          <a:ln>
                            <a:noFill/>
                          </a:ln>
                          <a:solidFill>
                            <a:schemeClr val="bg1"/>
                          </a:solidFill>
                          <a:effectLst/>
                          <a:latin typeface="+mn-lt"/>
                          <a:ea typeface="+mn-ea"/>
                          <a:cs typeface="+mn-cs"/>
                        </a:rPr>
                        <a:t>1132 (42.6) *</a:t>
                      </a: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24860809"/>
                  </a:ext>
                </a:extLst>
              </a:tr>
              <a:tr h="311569">
                <a:tc>
                  <a:txBody>
                    <a:bodyPr/>
                    <a:lstStyle/>
                    <a:p>
                      <a:pPr marL="0" marR="0">
                        <a:lnSpc>
                          <a:spcPct val="100000"/>
                        </a:lnSpc>
                        <a:spcBef>
                          <a:spcPts val="0"/>
                        </a:spcBef>
                        <a:spcAft>
                          <a:spcPts val="0"/>
                        </a:spcAft>
                      </a:pPr>
                      <a:r>
                        <a:rPr lang="en-US" sz="1800" b="0" kern="1200">
                          <a:ln>
                            <a:noFill/>
                          </a:ln>
                          <a:solidFill>
                            <a:schemeClr val="bg1"/>
                          </a:solidFill>
                          <a:effectLst/>
                          <a:latin typeface="+mn-lt"/>
                          <a:ea typeface="+mn-ea"/>
                          <a:cs typeface="+mn-cs"/>
                        </a:rPr>
                        <a:t>Baseline anticoagulation therapy</a:t>
                      </a:r>
                    </a:p>
                  </a:txBody>
                  <a:tcPr marL="68580" marR="68580" marT="0" marB="0" anchor="ctr">
                    <a:lnT w="3175"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algn="ctr" defTabSz="914400" rtl="0" eaLnBrk="1" latinLnBrk="0" hangingPunct="1">
                        <a:lnSpc>
                          <a:spcPct val="100000"/>
                        </a:lnSpc>
                        <a:spcBef>
                          <a:spcPts val="0"/>
                        </a:spcBef>
                        <a:spcAft>
                          <a:spcPts val="0"/>
                        </a:spcAft>
                      </a:pPr>
                      <a:r>
                        <a:rPr lang="en-US" sz="1800" kern="1200">
                          <a:ln>
                            <a:noFill/>
                          </a:ln>
                          <a:solidFill>
                            <a:schemeClr val="bg1"/>
                          </a:solidFill>
                          <a:effectLst/>
                          <a:latin typeface="+mn-lt"/>
                          <a:ea typeface="+mn-ea"/>
                          <a:cs typeface="+mn-cs"/>
                        </a:rPr>
                        <a:t>236 (24.3)</a:t>
                      </a:r>
                    </a:p>
                  </a:txBody>
                  <a:tcPr marL="68580" marR="68580" marT="0" marB="0" anchor="ctr">
                    <a:lnT w="3175"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algn="ctr" defTabSz="914400" rtl="0" eaLnBrk="1" latinLnBrk="0" hangingPunct="1">
                        <a:lnSpc>
                          <a:spcPct val="100000"/>
                        </a:lnSpc>
                        <a:spcBef>
                          <a:spcPts val="0"/>
                        </a:spcBef>
                        <a:spcAft>
                          <a:spcPts val="0"/>
                        </a:spcAft>
                      </a:pPr>
                      <a:r>
                        <a:rPr lang="en-US" sz="1800" kern="1200">
                          <a:ln>
                            <a:noFill/>
                          </a:ln>
                          <a:solidFill>
                            <a:schemeClr val="bg1"/>
                          </a:solidFill>
                          <a:effectLst/>
                          <a:latin typeface="+mn-lt"/>
                          <a:ea typeface="+mn-ea"/>
                          <a:cs typeface="+mn-cs"/>
                        </a:rPr>
                        <a:t>236 (20.9)</a:t>
                      </a:r>
                    </a:p>
                  </a:txBody>
                  <a:tcPr marL="68580" marR="68580" marT="0" marB="0" anchor="ctr">
                    <a:lnT w="3175"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algn="ctr" defTabSz="914400" rtl="0" eaLnBrk="1" latinLnBrk="0" hangingPunct="1">
                        <a:lnSpc>
                          <a:spcPct val="100000"/>
                        </a:lnSpc>
                        <a:spcBef>
                          <a:spcPts val="0"/>
                        </a:spcBef>
                        <a:spcAft>
                          <a:spcPts val="0"/>
                        </a:spcAft>
                      </a:pPr>
                      <a:r>
                        <a:rPr lang="en-US" sz="1800" kern="1200" dirty="0">
                          <a:ln>
                            <a:noFill/>
                          </a:ln>
                          <a:solidFill>
                            <a:schemeClr val="bg1"/>
                          </a:solidFill>
                          <a:effectLst/>
                          <a:latin typeface="+mn-lt"/>
                          <a:ea typeface="+mn-ea"/>
                          <a:cs typeface="+mn-cs"/>
                        </a:rPr>
                        <a:t>558 (21.0)</a:t>
                      </a:r>
                    </a:p>
                  </a:txBody>
                  <a:tcPr marL="68580" marR="68580" marT="0" marB="0" anchor="ctr">
                    <a:lnT w="3175"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65166371"/>
                  </a:ext>
                </a:extLst>
              </a:tr>
            </a:tbl>
          </a:graphicData>
        </a:graphic>
      </p:graphicFrame>
      <p:sp>
        <p:nvSpPr>
          <p:cNvPr id="9" name="TextBox 8">
            <a:extLst>
              <a:ext uri="{FF2B5EF4-FFF2-40B4-BE49-F238E27FC236}">
                <a16:creationId xmlns:a16="http://schemas.microsoft.com/office/drawing/2014/main" id="{602EFC47-6AD2-4AEF-8960-680269F6C906}"/>
              </a:ext>
            </a:extLst>
          </p:cNvPr>
          <p:cNvSpPr txBox="1"/>
          <p:nvPr/>
        </p:nvSpPr>
        <p:spPr>
          <a:xfrm>
            <a:off x="604006" y="5675134"/>
            <a:ext cx="7741097" cy="711413"/>
          </a:xfrm>
          <a:prstGeom prst="rect">
            <a:avLst/>
          </a:prstGeom>
          <a:noFill/>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lang="en-US" sz="1200" b="0" dirty="0">
                <a:ln>
                  <a:noFill/>
                </a:ln>
                <a:solidFill>
                  <a:schemeClr val="bg1"/>
                </a:solidFill>
              </a:rPr>
              <a:t>Mean ± SD or no. (%)</a:t>
            </a:r>
          </a:p>
          <a:p>
            <a:pPr marL="0" marR="0" lvl="0" indent="0" defTabSz="914400" rtl="0" eaLnBrk="1" fontAlgn="auto" latinLnBrk="0" hangingPunct="1">
              <a:lnSpc>
                <a:spcPct val="115000"/>
              </a:lnSpc>
              <a:spcBef>
                <a:spcPts val="0"/>
              </a:spcBef>
              <a:spcAft>
                <a:spcPts val="0"/>
              </a:spcAft>
              <a:buClrTx/>
              <a:buSzTx/>
              <a:buFontTx/>
              <a:buNone/>
              <a:tabLst/>
              <a:defRPr/>
            </a:pPr>
            <a:r>
              <a:rPr lang="en-US" sz="1200" b="0" dirty="0">
                <a:ln>
                  <a:noFill/>
                </a:ln>
                <a:solidFill>
                  <a:schemeClr val="bg1"/>
                </a:solidFill>
              </a:rPr>
              <a:t>No significant differences between RCT cohorts</a:t>
            </a:r>
          </a:p>
          <a:p>
            <a:pPr marL="0" marR="0" lvl="0" indent="0" defTabSz="914400" rtl="0" eaLnBrk="1" fontAlgn="auto" latinLnBrk="0" hangingPunct="1">
              <a:lnSpc>
                <a:spcPct val="115000"/>
              </a:lnSpc>
              <a:spcBef>
                <a:spcPts val="0"/>
              </a:spcBef>
              <a:spcAft>
                <a:spcPts val="0"/>
              </a:spcAft>
              <a:buClrTx/>
              <a:buSzTx/>
              <a:buFontTx/>
              <a:buNone/>
              <a:tabLst/>
              <a:defRPr/>
            </a:pPr>
            <a:r>
              <a:rPr lang="en-US" sz="1200" b="0" dirty="0">
                <a:ln>
                  <a:noFill/>
                </a:ln>
                <a:solidFill>
                  <a:schemeClr val="bg1"/>
                </a:solidFill>
              </a:rPr>
              <a:t>* P&lt;0.001 </a:t>
            </a:r>
            <a:r>
              <a:rPr lang="en-US" sz="1200" dirty="0">
                <a:solidFill>
                  <a:schemeClr val="bg1"/>
                </a:solidFill>
              </a:rPr>
              <a:t>vs. TAVI RCT  </a:t>
            </a:r>
            <a:endParaRPr lang="en-US" sz="1200" b="0" dirty="0">
              <a:ln>
                <a:noFill/>
              </a:ln>
              <a:solidFill>
                <a:schemeClr val="bg1"/>
              </a:solidFill>
            </a:endParaRPr>
          </a:p>
        </p:txBody>
      </p:sp>
      <p:sp>
        <p:nvSpPr>
          <p:cNvPr id="8" name="Title 3">
            <a:extLst>
              <a:ext uri="{FF2B5EF4-FFF2-40B4-BE49-F238E27FC236}">
                <a16:creationId xmlns:a16="http://schemas.microsoft.com/office/drawing/2014/main" id="{3969B053-3FFE-4DB7-A739-9D203262F1B4}"/>
              </a:ext>
            </a:extLst>
          </p:cNvPr>
          <p:cNvSpPr>
            <a:spLocks noGrp="1"/>
          </p:cNvSpPr>
          <p:nvPr>
            <p:ph type="title"/>
          </p:nvPr>
        </p:nvSpPr>
        <p:spPr>
          <a:xfrm>
            <a:off x="409899" y="517503"/>
            <a:ext cx="10888910" cy="598221"/>
          </a:xfrm>
        </p:spPr>
        <p:txBody>
          <a:bodyPr>
            <a:normAutofit/>
          </a:bodyPr>
          <a:lstStyle/>
          <a:p>
            <a:r>
              <a:rPr lang="en-US" sz="2400" cap="small">
                <a:solidFill>
                  <a:srgbClr val="FFF2CC"/>
                </a:solidFill>
              </a:rPr>
              <a:t>Study Demographics</a:t>
            </a:r>
          </a:p>
        </p:txBody>
      </p:sp>
      <p:sp>
        <p:nvSpPr>
          <p:cNvPr id="10" name="Title 3">
            <a:extLst>
              <a:ext uri="{FF2B5EF4-FFF2-40B4-BE49-F238E27FC236}">
                <a16:creationId xmlns:a16="http://schemas.microsoft.com/office/drawing/2014/main" id="{A6DA18AB-4254-497D-AF29-8B1A7E77F300}"/>
              </a:ext>
            </a:extLst>
          </p:cNvPr>
          <p:cNvSpPr txBox="1">
            <a:spLocks/>
          </p:cNvSpPr>
          <p:nvPr/>
        </p:nvSpPr>
        <p:spPr>
          <a:xfrm>
            <a:off x="375407" y="63767"/>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r>
              <a:rPr lang="en-US" sz="2400" dirty="0"/>
              <a:t>COREVALVE EVOLUT POOLED ANALYSIS</a:t>
            </a:r>
          </a:p>
        </p:txBody>
      </p:sp>
    </p:spTree>
    <p:extLst>
      <p:ext uri="{BB962C8B-B14F-4D97-AF65-F5344CB8AC3E}">
        <p14:creationId xmlns:p14="http://schemas.microsoft.com/office/powerpoint/2010/main" val="4285520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CB8F23AF-91FD-48C4-B464-1BDF008C2B42}"/>
              </a:ext>
            </a:extLst>
          </p:cNvPr>
          <p:cNvGraphicFramePr>
            <a:graphicFrameLocks/>
          </p:cNvGraphicFramePr>
          <p:nvPr>
            <p:extLst>
              <p:ext uri="{D42A27DB-BD31-4B8C-83A1-F6EECF244321}">
                <p14:modId xmlns:p14="http://schemas.microsoft.com/office/powerpoint/2010/main" val="1744728181"/>
              </p:ext>
            </p:extLst>
          </p:nvPr>
        </p:nvGraphicFramePr>
        <p:xfrm>
          <a:off x="712545" y="1764433"/>
          <a:ext cx="10082383" cy="4754947"/>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8A626096-5445-4D0B-96FA-0CA596634B63}"/>
              </a:ext>
            </a:extLst>
          </p:cNvPr>
          <p:cNvSpPr txBox="1"/>
          <p:nvPr/>
        </p:nvSpPr>
        <p:spPr>
          <a:xfrm>
            <a:off x="3415460" y="3345110"/>
            <a:ext cx="3043018" cy="400110"/>
          </a:xfrm>
          <a:prstGeom prst="rect">
            <a:avLst/>
          </a:prstGeom>
          <a:noFill/>
        </p:spPr>
        <p:txBody>
          <a:bodyPr wrap="square">
            <a:spAutoFit/>
          </a:bodyPr>
          <a:lstStyle/>
          <a:p>
            <a:r>
              <a:rPr lang="en-US" sz="2000" b="0" dirty="0">
                <a:ln>
                  <a:noFill/>
                </a:ln>
                <a:solidFill>
                  <a:schemeClr val="bg1"/>
                </a:solidFill>
                <a:effectLst/>
              </a:rPr>
              <a:t>P = </a:t>
            </a:r>
            <a:r>
              <a:rPr lang="en-US" sz="2000" dirty="0">
                <a:solidFill>
                  <a:schemeClr val="bg1"/>
                </a:solidFill>
              </a:rPr>
              <a:t>0.0095 †</a:t>
            </a:r>
          </a:p>
        </p:txBody>
      </p:sp>
      <p:sp>
        <p:nvSpPr>
          <p:cNvPr id="29" name="TextBox 28">
            <a:extLst>
              <a:ext uri="{FF2B5EF4-FFF2-40B4-BE49-F238E27FC236}">
                <a16:creationId xmlns:a16="http://schemas.microsoft.com/office/drawing/2014/main" id="{78B53B82-0BDE-4101-8314-9426AC993668}"/>
              </a:ext>
            </a:extLst>
          </p:cNvPr>
          <p:cNvSpPr txBox="1"/>
          <p:nvPr/>
        </p:nvSpPr>
        <p:spPr>
          <a:xfrm>
            <a:off x="9430101" y="2223608"/>
            <a:ext cx="1173240" cy="461665"/>
          </a:xfrm>
          <a:prstGeom prst="rect">
            <a:avLst/>
          </a:prstGeom>
          <a:noFill/>
        </p:spPr>
        <p:txBody>
          <a:bodyPr wrap="square">
            <a:spAutoFit/>
          </a:bodyPr>
          <a:lstStyle/>
          <a:p>
            <a:pPr algn="ctr"/>
            <a:r>
              <a:rPr lang="en-US" sz="2400">
                <a:solidFill>
                  <a:srgbClr val="FFC000"/>
                </a:solidFill>
              </a:rPr>
              <a:t>4.38%</a:t>
            </a:r>
          </a:p>
        </p:txBody>
      </p:sp>
      <p:sp>
        <p:nvSpPr>
          <p:cNvPr id="30" name="TextBox 29">
            <a:extLst>
              <a:ext uri="{FF2B5EF4-FFF2-40B4-BE49-F238E27FC236}">
                <a16:creationId xmlns:a16="http://schemas.microsoft.com/office/drawing/2014/main" id="{0141E878-EFE5-41F1-8DB2-A8113307F451}"/>
              </a:ext>
            </a:extLst>
          </p:cNvPr>
          <p:cNvSpPr txBox="1"/>
          <p:nvPr/>
        </p:nvSpPr>
        <p:spPr>
          <a:xfrm>
            <a:off x="9532957" y="3432547"/>
            <a:ext cx="1070384" cy="461665"/>
          </a:xfrm>
          <a:prstGeom prst="rect">
            <a:avLst/>
          </a:prstGeom>
          <a:noFill/>
        </p:spPr>
        <p:txBody>
          <a:bodyPr wrap="square">
            <a:spAutoFit/>
          </a:bodyPr>
          <a:lstStyle/>
          <a:p>
            <a:pPr algn="ctr"/>
            <a:r>
              <a:rPr lang="en-US" sz="2400">
                <a:solidFill>
                  <a:srgbClr val="00B0F0"/>
                </a:solidFill>
              </a:rPr>
              <a:t>2.57%</a:t>
            </a:r>
          </a:p>
        </p:txBody>
      </p:sp>
      <p:sp>
        <p:nvSpPr>
          <p:cNvPr id="7" name="Content Placeholder 4">
            <a:extLst>
              <a:ext uri="{FF2B5EF4-FFF2-40B4-BE49-F238E27FC236}">
                <a16:creationId xmlns:a16="http://schemas.microsoft.com/office/drawing/2014/main" id="{3A20AE78-B99C-41F7-AED7-2A4DFE6DB115}"/>
              </a:ext>
            </a:extLst>
          </p:cNvPr>
          <p:cNvSpPr>
            <a:spLocks noGrp="1"/>
          </p:cNvSpPr>
          <p:nvPr>
            <p:ph idx="1"/>
          </p:nvPr>
        </p:nvSpPr>
        <p:spPr>
          <a:xfrm>
            <a:off x="712545" y="1281116"/>
            <a:ext cx="10675891" cy="578091"/>
          </a:xfrm>
        </p:spPr>
        <p:txBody>
          <a:bodyPr>
            <a:noAutofit/>
          </a:bodyPr>
          <a:lstStyle/>
          <a:p>
            <a:pPr marL="0" indent="0" algn="ctr">
              <a:buNone/>
            </a:pPr>
            <a:r>
              <a:rPr lang="en-US" sz="2100" dirty="0"/>
              <a:t>Significantly lower rate of SVD with TAVI vs. Surgery through 5 years</a:t>
            </a:r>
          </a:p>
        </p:txBody>
      </p:sp>
      <p:sp>
        <p:nvSpPr>
          <p:cNvPr id="10" name="Title 3">
            <a:extLst>
              <a:ext uri="{FF2B5EF4-FFF2-40B4-BE49-F238E27FC236}">
                <a16:creationId xmlns:a16="http://schemas.microsoft.com/office/drawing/2014/main" id="{BCF407A9-9AC6-4C22-A008-5025F3AD8ED5}"/>
              </a:ext>
            </a:extLst>
          </p:cNvPr>
          <p:cNvSpPr>
            <a:spLocks noGrp="1"/>
          </p:cNvSpPr>
          <p:nvPr>
            <p:ph type="title"/>
          </p:nvPr>
        </p:nvSpPr>
        <p:spPr>
          <a:xfrm>
            <a:off x="409899" y="517503"/>
            <a:ext cx="10888910" cy="598221"/>
          </a:xfrm>
        </p:spPr>
        <p:txBody>
          <a:bodyPr>
            <a:normAutofit/>
          </a:bodyPr>
          <a:lstStyle/>
          <a:p>
            <a:r>
              <a:rPr lang="en-US" sz="2400" cap="small" dirty="0">
                <a:solidFill>
                  <a:srgbClr val="FFF2CC"/>
                </a:solidFill>
              </a:rPr>
              <a:t>5-Year SVD Adjusted for Competing Risk of Mortality </a:t>
            </a:r>
          </a:p>
        </p:txBody>
      </p:sp>
      <p:sp>
        <p:nvSpPr>
          <p:cNvPr id="11" name="Title 3">
            <a:extLst>
              <a:ext uri="{FF2B5EF4-FFF2-40B4-BE49-F238E27FC236}">
                <a16:creationId xmlns:a16="http://schemas.microsoft.com/office/drawing/2014/main" id="{438079FF-5F5D-44ED-BC1F-0786F28D5CEB}"/>
              </a:ext>
            </a:extLst>
          </p:cNvPr>
          <p:cNvSpPr txBox="1">
            <a:spLocks/>
          </p:cNvSpPr>
          <p:nvPr/>
        </p:nvSpPr>
        <p:spPr>
          <a:xfrm>
            <a:off x="375407" y="63767"/>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r>
              <a:rPr lang="en-US" sz="2400" dirty="0"/>
              <a:t>COREVALVE EVOLUT POOLED ANALYSIS</a:t>
            </a:r>
          </a:p>
        </p:txBody>
      </p:sp>
      <p:sp>
        <p:nvSpPr>
          <p:cNvPr id="9" name="TextBox 8">
            <a:extLst>
              <a:ext uri="{FF2B5EF4-FFF2-40B4-BE49-F238E27FC236}">
                <a16:creationId xmlns:a16="http://schemas.microsoft.com/office/drawing/2014/main" id="{F3A32C52-FD58-48F2-84F9-9F690CCCC281}"/>
              </a:ext>
            </a:extLst>
          </p:cNvPr>
          <p:cNvSpPr txBox="1"/>
          <p:nvPr/>
        </p:nvSpPr>
        <p:spPr>
          <a:xfrm>
            <a:off x="913713" y="6359773"/>
            <a:ext cx="7741097" cy="318998"/>
          </a:xfrm>
          <a:prstGeom prst="rect">
            <a:avLst/>
          </a:prstGeom>
          <a:noFill/>
        </p:spPr>
        <p:txBody>
          <a:bodyPr wrap="square">
            <a:spAutoFit/>
          </a:bodyPr>
          <a:lstStyle/>
          <a:p>
            <a:pPr lvl="0">
              <a:lnSpc>
                <a:spcPct val="115000"/>
              </a:lnSpc>
              <a:defRPr/>
            </a:pPr>
            <a:r>
              <a:rPr lang="en-US" sz="1400" dirty="0">
                <a:solidFill>
                  <a:schemeClr val="bg1"/>
                </a:solidFill>
              </a:rPr>
              <a:t>†</a:t>
            </a:r>
            <a:r>
              <a:rPr lang="en-US" sz="1400" b="0" dirty="0">
                <a:ln>
                  <a:noFill/>
                </a:ln>
                <a:solidFill>
                  <a:schemeClr val="bg1"/>
                </a:solidFill>
              </a:rPr>
              <a:t> Fine-Gray P value</a:t>
            </a:r>
          </a:p>
        </p:txBody>
      </p:sp>
      <p:sp>
        <p:nvSpPr>
          <p:cNvPr id="12" name="TextBox 11">
            <a:extLst>
              <a:ext uri="{FF2B5EF4-FFF2-40B4-BE49-F238E27FC236}">
                <a16:creationId xmlns:a16="http://schemas.microsoft.com/office/drawing/2014/main" id="{DD9E1151-2BA5-45FB-9072-B63F00FC6A08}"/>
              </a:ext>
            </a:extLst>
          </p:cNvPr>
          <p:cNvSpPr txBox="1"/>
          <p:nvPr/>
        </p:nvSpPr>
        <p:spPr>
          <a:xfrm>
            <a:off x="5320718" y="2669357"/>
            <a:ext cx="368159" cy="369332"/>
          </a:xfrm>
          <a:prstGeom prst="rect">
            <a:avLst/>
          </a:prstGeom>
          <a:noFill/>
        </p:spPr>
        <p:txBody>
          <a:bodyPr wrap="square">
            <a:spAutoFit/>
          </a:bodyPr>
          <a:lstStyle/>
          <a:p>
            <a:r>
              <a:rPr lang="en-US" sz="1800" dirty="0">
                <a:solidFill>
                  <a:schemeClr val="bg1"/>
                </a:solidFill>
              </a:rPr>
              <a:t>*</a:t>
            </a:r>
            <a:endParaRPr lang="en-US" dirty="0"/>
          </a:p>
        </p:txBody>
      </p:sp>
      <p:sp>
        <p:nvSpPr>
          <p:cNvPr id="13" name="TextBox 12">
            <a:extLst>
              <a:ext uri="{FF2B5EF4-FFF2-40B4-BE49-F238E27FC236}">
                <a16:creationId xmlns:a16="http://schemas.microsoft.com/office/drawing/2014/main" id="{58FC71C6-501F-4684-BFB9-8EE3CC487D4E}"/>
              </a:ext>
            </a:extLst>
          </p:cNvPr>
          <p:cNvSpPr txBox="1"/>
          <p:nvPr/>
        </p:nvSpPr>
        <p:spPr>
          <a:xfrm>
            <a:off x="913712" y="6099498"/>
            <a:ext cx="7741097" cy="318998"/>
          </a:xfrm>
          <a:prstGeom prst="rect">
            <a:avLst/>
          </a:prstGeom>
          <a:noFill/>
        </p:spPr>
        <p:txBody>
          <a:bodyPr wrap="square">
            <a:spAutoFit/>
          </a:bodyPr>
          <a:lstStyle/>
          <a:p>
            <a:pPr lvl="0">
              <a:lnSpc>
                <a:spcPct val="115000"/>
              </a:lnSpc>
              <a:defRPr/>
            </a:pPr>
            <a:r>
              <a:rPr lang="en-US" sz="1400" dirty="0">
                <a:solidFill>
                  <a:schemeClr val="bg1"/>
                </a:solidFill>
              </a:rPr>
              <a:t>* CoreValve 88%, Evolut R 12%</a:t>
            </a:r>
          </a:p>
        </p:txBody>
      </p:sp>
    </p:spTree>
    <p:extLst>
      <p:ext uri="{BB962C8B-B14F-4D97-AF65-F5344CB8AC3E}">
        <p14:creationId xmlns:p14="http://schemas.microsoft.com/office/powerpoint/2010/main" val="317764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graphicEl>
                                              <a:chart seriesIdx="0" categoryIdx="-4" bldStep="series"/>
                                            </p:graphicEl>
                                          </p:spTgt>
                                        </p:tgtEl>
                                        <p:attrNameLst>
                                          <p:attrName>style.visibility</p:attrName>
                                        </p:attrNameLst>
                                      </p:cBhvr>
                                      <p:to>
                                        <p:strVal val="visible"/>
                                      </p:to>
                                    </p:set>
                                    <p:animEffect transition="in" filter="wipe(left)">
                                      <p:cBhvr>
                                        <p:cTn id="7" dur="1000"/>
                                        <p:tgtEl>
                                          <p:spTgt spid="18">
                                            <p:graphicEl>
                                              <a:chart seriesIdx="0" categoryIdx="-4" bldStep="series"/>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graphicEl>
                                              <a:chart seriesIdx="1" categoryIdx="-4" bldStep="series"/>
                                            </p:graphicEl>
                                          </p:spTgt>
                                        </p:tgtEl>
                                        <p:attrNameLst>
                                          <p:attrName>style.visibility</p:attrName>
                                        </p:attrNameLst>
                                      </p:cBhvr>
                                      <p:to>
                                        <p:strVal val="visible"/>
                                      </p:to>
                                    </p:set>
                                    <p:animEffect transition="in" filter="wipe(left)">
                                      <p:cBhvr>
                                        <p:cTn id="16" dur="1000"/>
                                        <p:tgtEl>
                                          <p:spTgt spid="18">
                                            <p:graphicEl>
                                              <a:chart seriesIdx="1" categoryIdx="-4" bldStep="series"/>
                                            </p:graphic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Chart bld="series"/>
        </p:bldSub>
      </p:bldGraphic>
      <p:bldP spid="28" grpId="0"/>
      <p:bldP spid="29" grpId="0" uiExpand="1"/>
      <p:bldP spid="30" grpId="0"/>
      <p:bldP spid="7"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EBAF533C-C1AD-443A-A303-20AF30944622}"/>
              </a:ext>
            </a:extLst>
          </p:cNvPr>
          <p:cNvGraphicFramePr>
            <a:graphicFrameLocks/>
          </p:cNvGraphicFramePr>
          <p:nvPr>
            <p:extLst>
              <p:ext uri="{D42A27DB-BD31-4B8C-83A1-F6EECF244321}">
                <p14:modId xmlns:p14="http://schemas.microsoft.com/office/powerpoint/2010/main" val="1362408453"/>
              </p:ext>
            </p:extLst>
          </p:nvPr>
        </p:nvGraphicFramePr>
        <p:xfrm>
          <a:off x="1089891" y="2052625"/>
          <a:ext cx="9309724" cy="4610925"/>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Box 49">
            <a:extLst>
              <a:ext uri="{FF2B5EF4-FFF2-40B4-BE49-F238E27FC236}">
                <a16:creationId xmlns:a16="http://schemas.microsoft.com/office/drawing/2014/main" id="{05F9B235-95C6-4313-94A3-583D7CB3F415}"/>
              </a:ext>
            </a:extLst>
          </p:cNvPr>
          <p:cNvSpPr txBox="1"/>
          <p:nvPr/>
        </p:nvSpPr>
        <p:spPr>
          <a:xfrm>
            <a:off x="3630138" y="3714918"/>
            <a:ext cx="2951326" cy="400110"/>
          </a:xfrm>
          <a:prstGeom prst="rect">
            <a:avLst/>
          </a:prstGeom>
          <a:noFill/>
        </p:spPr>
        <p:txBody>
          <a:bodyPr wrap="square">
            <a:spAutoFit/>
          </a:bodyPr>
          <a:lstStyle/>
          <a:p>
            <a:r>
              <a:rPr lang="en-US" sz="2000" b="0" dirty="0">
                <a:ln>
                  <a:noFill/>
                </a:ln>
                <a:solidFill>
                  <a:schemeClr val="bg1"/>
                </a:solidFill>
                <a:effectLst/>
              </a:rPr>
              <a:t>P = </a:t>
            </a:r>
            <a:r>
              <a:rPr lang="en-US" sz="2000" dirty="0">
                <a:solidFill>
                  <a:schemeClr val="bg1"/>
                </a:solidFill>
              </a:rPr>
              <a:t>0.049 *</a:t>
            </a:r>
          </a:p>
        </p:txBody>
      </p:sp>
      <p:sp>
        <p:nvSpPr>
          <p:cNvPr id="51" name="TextBox 50">
            <a:extLst>
              <a:ext uri="{FF2B5EF4-FFF2-40B4-BE49-F238E27FC236}">
                <a16:creationId xmlns:a16="http://schemas.microsoft.com/office/drawing/2014/main" id="{2A265671-D022-4CC8-B20B-911FC4BDD718}"/>
              </a:ext>
            </a:extLst>
          </p:cNvPr>
          <p:cNvSpPr txBox="1"/>
          <p:nvPr/>
        </p:nvSpPr>
        <p:spPr>
          <a:xfrm>
            <a:off x="9308644" y="1770874"/>
            <a:ext cx="967528" cy="400110"/>
          </a:xfrm>
          <a:prstGeom prst="rect">
            <a:avLst/>
          </a:prstGeom>
          <a:noFill/>
        </p:spPr>
        <p:txBody>
          <a:bodyPr wrap="square">
            <a:spAutoFit/>
          </a:bodyPr>
          <a:lstStyle/>
          <a:p>
            <a:pPr algn="ctr"/>
            <a:r>
              <a:rPr lang="en-US" sz="2000">
                <a:solidFill>
                  <a:srgbClr val="FFC000"/>
                </a:solidFill>
              </a:rPr>
              <a:t>5.86%</a:t>
            </a:r>
          </a:p>
        </p:txBody>
      </p:sp>
      <p:sp>
        <p:nvSpPr>
          <p:cNvPr id="52" name="TextBox 51">
            <a:extLst>
              <a:ext uri="{FF2B5EF4-FFF2-40B4-BE49-F238E27FC236}">
                <a16:creationId xmlns:a16="http://schemas.microsoft.com/office/drawing/2014/main" id="{04616B62-4307-46DF-B96B-3702446F0632}"/>
              </a:ext>
            </a:extLst>
          </p:cNvPr>
          <p:cNvSpPr txBox="1"/>
          <p:nvPr/>
        </p:nvSpPr>
        <p:spPr>
          <a:xfrm>
            <a:off x="9308644" y="4424448"/>
            <a:ext cx="967528" cy="400110"/>
          </a:xfrm>
          <a:prstGeom prst="rect">
            <a:avLst/>
          </a:prstGeom>
          <a:noFill/>
        </p:spPr>
        <p:txBody>
          <a:bodyPr wrap="square">
            <a:spAutoFit/>
          </a:bodyPr>
          <a:lstStyle/>
          <a:p>
            <a:pPr algn="ctr"/>
            <a:r>
              <a:rPr lang="en-US" sz="2000">
                <a:solidFill>
                  <a:srgbClr val="00B0F0"/>
                </a:solidFill>
              </a:rPr>
              <a:t>1.39%</a:t>
            </a:r>
          </a:p>
        </p:txBody>
      </p:sp>
      <p:sp>
        <p:nvSpPr>
          <p:cNvPr id="16" name="Title 3">
            <a:extLst>
              <a:ext uri="{FF2B5EF4-FFF2-40B4-BE49-F238E27FC236}">
                <a16:creationId xmlns:a16="http://schemas.microsoft.com/office/drawing/2014/main" id="{B3BCB6E9-CE4D-4630-A031-DEB62DC4F6AA}"/>
              </a:ext>
            </a:extLst>
          </p:cNvPr>
          <p:cNvSpPr>
            <a:spLocks noGrp="1"/>
          </p:cNvSpPr>
          <p:nvPr>
            <p:ph type="title"/>
          </p:nvPr>
        </p:nvSpPr>
        <p:spPr>
          <a:xfrm>
            <a:off x="375407" y="549529"/>
            <a:ext cx="10888910" cy="598221"/>
          </a:xfrm>
        </p:spPr>
        <p:txBody>
          <a:bodyPr>
            <a:normAutofit/>
          </a:bodyPr>
          <a:lstStyle/>
          <a:p>
            <a:r>
              <a:rPr lang="en-US" sz="2400" cap="small" dirty="0">
                <a:solidFill>
                  <a:srgbClr val="FFF2CC"/>
                </a:solidFill>
              </a:rPr>
              <a:t>5-Year SVD In Smaller (≤23 mm) Annular Diameters</a:t>
            </a:r>
          </a:p>
        </p:txBody>
      </p:sp>
      <p:sp>
        <p:nvSpPr>
          <p:cNvPr id="17" name="Title 3">
            <a:extLst>
              <a:ext uri="{FF2B5EF4-FFF2-40B4-BE49-F238E27FC236}">
                <a16:creationId xmlns:a16="http://schemas.microsoft.com/office/drawing/2014/main" id="{F188EAAB-5806-40D5-9BD6-98A4B28DC8DB}"/>
              </a:ext>
            </a:extLst>
          </p:cNvPr>
          <p:cNvSpPr txBox="1">
            <a:spLocks/>
          </p:cNvSpPr>
          <p:nvPr/>
        </p:nvSpPr>
        <p:spPr>
          <a:xfrm>
            <a:off x="375407" y="63767"/>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r>
              <a:rPr lang="en-US" sz="2400" dirty="0"/>
              <a:t>COREVALVE EVOLUT POOLED ANALYSIS</a:t>
            </a:r>
          </a:p>
        </p:txBody>
      </p:sp>
      <p:sp>
        <p:nvSpPr>
          <p:cNvPr id="18" name="Content Placeholder 4">
            <a:extLst>
              <a:ext uri="{FF2B5EF4-FFF2-40B4-BE49-F238E27FC236}">
                <a16:creationId xmlns:a16="http://schemas.microsoft.com/office/drawing/2014/main" id="{089037F2-D7D1-4C9B-B5DE-575189E3DCED}"/>
              </a:ext>
            </a:extLst>
          </p:cNvPr>
          <p:cNvSpPr>
            <a:spLocks noGrp="1"/>
          </p:cNvSpPr>
          <p:nvPr>
            <p:ph idx="1"/>
          </p:nvPr>
        </p:nvSpPr>
        <p:spPr>
          <a:xfrm>
            <a:off x="654341" y="1311142"/>
            <a:ext cx="10888910" cy="578091"/>
          </a:xfrm>
        </p:spPr>
        <p:txBody>
          <a:bodyPr>
            <a:noAutofit/>
          </a:bodyPr>
          <a:lstStyle/>
          <a:p>
            <a:pPr marL="0" indent="0" algn="ctr">
              <a:buNone/>
            </a:pPr>
            <a:r>
              <a:rPr lang="en-US" sz="2100"/>
              <a:t>Significantly lower rate of SVD with TAVI vs. Surgery through 5 years in small annuli</a:t>
            </a:r>
          </a:p>
        </p:txBody>
      </p:sp>
      <p:sp>
        <p:nvSpPr>
          <p:cNvPr id="9" name="TextBox 8">
            <a:extLst>
              <a:ext uri="{FF2B5EF4-FFF2-40B4-BE49-F238E27FC236}">
                <a16:creationId xmlns:a16="http://schemas.microsoft.com/office/drawing/2014/main" id="{F65FF326-CDF9-48E3-B996-A0E26FC5DD04}"/>
              </a:ext>
            </a:extLst>
          </p:cNvPr>
          <p:cNvSpPr txBox="1"/>
          <p:nvPr/>
        </p:nvSpPr>
        <p:spPr>
          <a:xfrm>
            <a:off x="913713" y="6284272"/>
            <a:ext cx="7741097" cy="318998"/>
          </a:xfrm>
          <a:prstGeom prst="rect">
            <a:avLst/>
          </a:prstGeom>
          <a:noFill/>
        </p:spPr>
        <p:txBody>
          <a:bodyPr wrap="square">
            <a:spAutoFit/>
          </a:bodyPr>
          <a:lstStyle/>
          <a:p>
            <a:pPr lvl="0">
              <a:lnSpc>
                <a:spcPct val="115000"/>
              </a:lnSpc>
              <a:defRPr/>
            </a:pPr>
            <a:r>
              <a:rPr lang="en-US" sz="1400" dirty="0">
                <a:solidFill>
                  <a:schemeClr val="bg1"/>
                </a:solidFill>
              </a:rPr>
              <a:t>†</a:t>
            </a:r>
            <a:r>
              <a:rPr lang="en-US" sz="1400" b="0" dirty="0">
                <a:ln>
                  <a:noFill/>
                </a:ln>
                <a:solidFill>
                  <a:schemeClr val="bg1"/>
                </a:solidFill>
              </a:rPr>
              <a:t> Fine-Gray P value</a:t>
            </a:r>
          </a:p>
        </p:txBody>
      </p:sp>
    </p:spTree>
    <p:extLst>
      <p:ext uri="{BB962C8B-B14F-4D97-AF65-F5344CB8AC3E}">
        <p14:creationId xmlns:p14="http://schemas.microsoft.com/office/powerpoint/2010/main" val="349304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graphicEl>
                                              <a:chart seriesIdx="0" categoryIdx="-4" bldStep="series"/>
                                            </p:graphicEl>
                                          </p:spTgt>
                                        </p:tgtEl>
                                        <p:attrNameLst>
                                          <p:attrName>style.visibility</p:attrName>
                                        </p:attrNameLst>
                                      </p:cBhvr>
                                      <p:to>
                                        <p:strVal val="visible"/>
                                      </p:to>
                                    </p:set>
                                    <p:animEffect transition="in" filter="wipe(left)">
                                      <p:cBhvr>
                                        <p:cTn id="7" dur="1000"/>
                                        <p:tgtEl>
                                          <p:spTgt spid="28">
                                            <p:graphicEl>
                                              <a:chart seriesIdx="0" categoryIdx="-4" bldStep="series"/>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
                                            <p:graphicEl>
                                              <a:chart seriesIdx="1" categoryIdx="-4" bldStep="series"/>
                                            </p:graphicEl>
                                          </p:spTgt>
                                        </p:tgtEl>
                                        <p:attrNameLst>
                                          <p:attrName>style.visibility</p:attrName>
                                        </p:attrNameLst>
                                      </p:cBhvr>
                                      <p:to>
                                        <p:strVal val="visible"/>
                                      </p:to>
                                    </p:set>
                                    <p:animEffect transition="in" filter="wipe(left)">
                                      <p:cBhvr>
                                        <p:cTn id="16" dur="1000"/>
                                        <p:tgtEl>
                                          <p:spTgt spid="28">
                                            <p:graphicEl>
                                              <a:chart seriesIdx="1" categoryIdx="-4" bldStep="series"/>
                                            </p:graphic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500"/>
                                        <p:tgtEl>
                                          <p:spTgt spid="18">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uiExpand="1">
        <p:bldSub>
          <a:bldChart bld="series"/>
        </p:bldSub>
      </p:bldGraphic>
      <p:bldP spid="50" grpId="0"/>
      <p:bldP spid="51" grpId="0" uiExpand="1"/>
      <p:bldP spid="52" grpId="0"/>
      <p:bldP spid="18" grpId="0" build="p"/>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D5C8F5-6739-4AF4-BED6-64663F29D7B4}"/>
              </a:ext>
            </a:extLst>
          </p:cNvPr>
          <p:cNvGraphicFramePr>
            <a:graphicFrameLocks/>
          </p:cNvGraphicFramePr>
          <p:nvPr>
            <p:extLst>
              <p:ext uri="{D42A27DB-BD31-4B8C-83A1-F6EECF244321}">
                <p14:modId xmlns:p14="http://schemas.microsoft.com/office/powerpoint/2010/main" val="568073568"/>
              </p:ext>
            </p:extLst>
          </p:nvPr>
        </p:nvGraphicFramePr>
        <p:xfrm>
          <a:off x="1159280" y="1881395"/>
          <a:ext cx="9213156" cy="47310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B1E383C-23AB-48C8-99F9-95D840747D17}"/>
              </a:ext>
            </a:extLst>
          </p:cNvPr>
          <p:cNvSpPr txBox="1"/>
          <p:nvPr/>
        </p:nvSpPr>
        <p:spPr>
          <a:xfrm>
            <a:off x="3694447" y="3522591"/>
            <a:ext cx="2541369" cy="400110"/>
          </a:xfrm>
          <a:prstGeom prst="rect">
            <a:avLst/>
          </a:prstGeom>
          <a:noFill/>
        </p:spPr>
        <p:txBody>
          <a:bodyPr wrap="square">
            <a:spAutoFit/>
          </a:bodyPr>
          <a:lstStyle/>
          <a:p>
            <a:r>
              <a:rPr lang="en-US" b="0" dirty="0">
                <a:ln>
                  <a:noFill/>
                </a:ln>
                <a:solidFill>
                  <a:schemeClr val="bg1"/>
                </a:solidFill>
                <a:effectLst/>
              </a:rPr>
              <a:t>P = </a:t>
            </a:r>
            <a:r>
              <a:rPr lang="en-US" sz="2000" dirty="0">
                <a:solidFill>
                  <a:schemeClr val="bg1"/>
                </a:solidFill>
              </a:rPr>
              <a:t>0.067</a:t>
            </a:r>
            <a:r>
              <a:rPr lang="en-US" dirty="0">
                <a:solidFill>
                  <a:schemeClr val="bg1"/>
                </a:solidFill>
              </a:rPr>
              <a:t> *</a:t>
            </a:r>
          </a:p>
        </p:txBody>
      </p:sp>
      <p:sp>
        <p:nvSpPr>
          <p:cNvPr id="8" name="TextBox 7">
            <a:extLst>
              <a:ext uri="{FF2B5EF4-FFF2-40B4-BE49-F238E27FC236}">
                <a16:creationId xmlns:a16="http://schemas.microsoft.com/office/drawing/2014/main" id="{67AF5EE6-00D3-4FED-8245-D5A76B802988}"/>
              </a:ext>
            </a:extLst>
          </p:cNvPr>
          <p:cNvSpPr txBox="1"/>
          <p:nvPr/>
        </p:nvSpPr>
        <p:spPr>
          <a:xfrm>
            <a:off x="9291695" y="3722646"/>
            <a:ext cx="967528" cy="400110"/>
          </a:xfrm>
          <a:prstGeom prst="rect">
            <a:avLst/>
          </a:prstGeom>
          <a:noFill/>
        </p:spPr>
        <p:txBody>
          <a:bodyPr wrap="square">
            <a:spAutoFit/>
          </a:bodyPr>
          <a:lstStyle/>
          <a:p>
            <a:pPr algn="ctr"/>
            <a:r>
              <a:rPr lang="en-US" sz="2000">
                <a:solidFill>
                  <a:srgbClr val="00B0F0"/>
                </a:solidFill>
              </a:rPr>
              <a:t>2.48%</a:t>
            </a:r>
          </a:p>
        </p:txBody>
      </p:sp>
      <p:sp>
        <p:nvSpPr>
          <p:cNvPr id="9" name="TextBox 8">
            <a:extLst>
              <a:ext uri="{FF2B5EF4-FFF2-40B4-BE49-F238E27FC236}">
                <a16:creationId xmlns:a16="http://schemas.microsoft.com/office/drawing/2014/main" id="{18349001-8F3E-44EE-9DB4-238F1DF89F58}"/>
              </a:ext>
            </a:extLst>
          </p:cNvPr>
          <p:cNvSpPr txBox="1"/>
          <p:nvPr/>
        </p:nvSpPr>
        <p:spPr>
          <a:xfrm>
            <a:off x="9291695" y="2792453"/>
            <a:ext cx="967528" cy="400110"/>
          </a:xfrm>
          <a:prstGeom prst="rect">
            <a:avLst/>
          </a:prstGeom>
          <a:noFill/>
        </p:spPr>
        <p:txBody>
          <a:bodyPr wrap="square">
            <a:spAutoFit/>
          </a:bodyPr>
          <a:lstStyle/>
          <a:p>
            <a:pPr algn="ctr"/>
            <a:r>
              <a:rPr lang="en-US" sz="2000">
                <a:solidFill>
                  <a:srgbClr val="FFC000"/>
                </a:solidFill>
              </a:rPr>
              <a:t>3.96%</a:t>
            </a:r>
          </a:p>
        </p:txBody>
      </p:sp>
      <p:sp>
        <p:nvSpPr>
          <p:cNvPr id="12" name="Title 3">
            <a:extLst>
              <a:ext uri="{FF2B5EF4-FFF2-40B4-BE49-F238E27FC236}">
                <a16:creationId xmlns:a16="http://schemas.microsoft.com/office/drawing/2014/main" id="{34B595FC-168C-4BF3-AB1B-8C5C34C22CDD}"/>
              </a:ext>
            </a:extLst>
          </p:cNvPr>
          <p:cNvSpPr>
            <a:spLocks noGrp="1"/>
          </p:cNvSpPr>
          <p:nvPr>
            <p:ph type="title"/>
          </p:nvPr>
        </p:nvSpPr>
        <p:spPr>
          <a:xfrm>
            <a:off x="375407" y="549529"/>
            <a:ext cx="10888910" cy="598221"/>
          </a:xfrm>
        </p:spPr>
        <p:txBody>
          <a:bodyPr>
            <a:normAutofit/>
          </a:bodyPr>
          <a:lstStyle/>
          <a:p>
            <a:r>
              <a:rPr lang="en-US" sz="2400" cap="small">
                <a:solidFill>
                  <a:srgbClr val="FFF2CC"/>
                </a:solidFill>
              </a:rPr>
              <a:t>5-Year SVD In Larger (&gt;23 mm) Annular Diameters</a:t>
            </a:r>
          </a:p>
        </p:txBody>
      </p:sp>
      <p:sp>
        <p:nvSpPr>
          <p:cNvPr id="13" name="Content Placeholder 4">
            <a:extLst>
              <a:ext uri="{FF2B5EF4-FFF2-40B4-BE49-F238E27FC236}">
                <a16:creationId xmlns:a16="http://schemas.microsoft.com/office/drawing/2014/main" id="{ED614943-A073-4B4A-9750-93C08E63F806}"/>
              </a:ext>
            </a:extLst>
          </p:cNvPr>
          <p:cNvSpPr>
            <a:spLocks noGrp="1"/>
          </p:cNvSpPr>
          <p:nvPr>
            <p:ph idx="1"/>
          </p:nvPr>
        </p:nvSpPr>
        <p:spPr>
          <a:xfrm>
            <a:off x="706544" y="1381391"/>
            <a:ext cx="10783492" cy="578091"/>
          </a:xfrm>
        </p:spPr>
        <p:txBody>
          <a:bodyPr>
            <a:noAutofit/>
          </a:bodyPr>
          <a:lstStyle/>
          <a:p>
            <a:pPr marL="0" indent="0" algn="ctr">
              <a:buNone/>
            </a:pPr>
            <a:r>
              <a:rPr lang="en-US" sz="2100" dirty="0"/>
              <a:t>Trend toward a lower rate of SVD with TAVI vs. Surgery through 5 years in larger annuli</a:t>
            </a:r>
          </a:p>
        </p:txBody>
      </p:sp>
      <p:sp>
        <p:nvSpPr>
          <p:cNvPr id="10" name="Title 3">
            <a:extLst>
              <a:ext uri="{FF2B5EF4-FFF2-40B4-BE49-F238E27FC236}">
                <a16:creationId xmlns:a16="http://schemas.microsoft.com/office/drawing/2014/main" id="{5713F1CB-F325-42F3-8CE1-08DAD970E37F}"/>
              </a:ext>
            </a:extLst>
          </p:cNvPr>
          <p:cNvSpPr txBox="1">
            <a:spLocks/>
          </p:cNvSpPr>
          <p:nvPr/>
        </p:nvSpPr>
        <p:spPr>
          <a:xfrm>
            <a:off x="375407" y="63767"/>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r>
              <a:rPr lang="en-US" sz="2400" dirty="0"/>
              <a:t>COREVALVE EVOLUT POOLED ANALYSIS</a:t>
            </a:r>
          </a:p>
        </p:txBody>
      </p:sp>
      <p:sp>
        <p:nvSpPr>
          <p:cNvPr id="11" name="TextBox 10">
            <a:extLst>
              <a:ext uri="{FF2B5EF4-FFF2-40B4-BE49-F238E27FC236}">
                <a16:creationId xmlns:a16="http://schemas.microsoft.com/office/drawing/2014/main" id="{D6453155-55B5-48E5-92F7-3596D1342EDD}"/>
              </a:ext>
            </a:extLst>
          </p:cNvPr>
          <p:cNvSpPr txBox="1"/>
          <p:nvPr/>
        </p:nvSpPr>
        <p:spPr>
          <a:xfrm>
            <a:off x="913713" y="6284272"/>
            <a:ext cx="7741097" cy="318998"/>
          </a:xfrm>
          <a:prstGeom prst="rect">
            <a:avLst/>
          </a:prstGeom>
          <a:noFill/>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lang="en-US" sz="1400" b="0" dirty="0">
                <a:ln>
                  <a:noFill/>
                </a:ln>
                <a:solidFill>
                  <a:schemeClr val="bg1"/>
                </a:solidFill>
              </a:rPr>
              <a:t>* Fine-Gray P value</a:t>
            </a:r>
          </a:p>
        </p:txBody>
      </p:sp>
    </p:spTree>
    <p:extLst>
      <p:ext uri="{BB962C8B-B14F-4D97-AF65-F5344CB8AC3E}">
        <p14:creationId xmlns:p14="http://schemas.microsoft.com/office/powerpoint/2010/main" val="115187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1000"/>
                                        <p:tgtEl>
                                          <p:spTgt spid="6">
                                            <p:graphicEl>
                                              <a:chart seriesIdx="0" categoryIdx="-4" bldStep="series"/>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6" dur="1000"/>
                                        <p:tgtEl>
                                          <p:spTgt spid="6">
                                            <p:graphicEl>
                                              <a:chart seriesIdx="1" categoryIdx="-4" bldStep="series"/>
                                            </p:graphic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500"/>
                                        <p:tgtEl>
                                          <p:spTgt spid="1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7" grpId="0"/>
      <p:bldP spid="8" grpId="0"/>
      <p:bldP spid="9" grpId="0"/>
      <p:bldP spid="13" grpId="0" build="p"/>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7123BA1-644B-486D-A485-C44FC885E513}"/>
              </a:ext>
            </a:extLst>
          </p:cNvPr>
          <p:cNvGraphicFramePr/>
          <p:nvPr>
            <p:extLst>
              <p:ext uri="{D42A27DB-BD31-4B8C-83A1-F6EECF244321}">
                <p14:modId xmlns:p14="http://schemas.microsoft.com/office/powerpoint/2010/main" val="1065038313"/>
              </p:ext>
            </p:extLst>
          </p:nvPr>
        </p:nvGraphicFramePr>
        <p:xfrm>
          <a:off x="700088" y="1603763"/>
          <a:ext cx="6929381" cy="48953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D6305CF-AC9C-4048-B0D0-35A12C2B5962}"/>
              </a:ext>
            </a:extLst>
          </p:cNvPr>
          <p:cNvSpPr txBox="1"/>
          <p:nvPr/>
        </p:nvSpPr>
        <p:spPr>
          <a:xfrm>
            <a:off x="1668400" y="1365626"/>
            <a:ext cx="2235994" cy="461665"/>
          </a:xfrm>
          <a:prstGeom prst="rect">
            <a:avLst/>
          </a:prstGeom>
          <a:noFill/>
        </p:spPr>
        <p:txBody>
          <a:bodyPr wrap="square" rtlCol="0">
            <a:spAutoFit/>
          </a:bodyPr>
          <a:lstStyle/>
          <a:p>
            <a:r>
              <a:rPr lang="en-US" sz="2400" u="sng" dirty="0">
                <a:solidFill>
                  <a:schemeClr val="bg1"/>
                </a:solidFill>
              </a:rPr>
              <a:t>Moderate SVD</a:t>
            </a:r>
          </a:p>
        </p:txBody>
      </p:sp>
      <p:sp>
        <p:nvSpPr>
          <p:cNvPr id="10" name="TextBox 9">
            <a:extLst>
              <a:ext uri="{FF2B5EF4-FFF2-40B4-BE49-F238E27FC236}">
                <a16:creationId xmlns:a16="http://schemas.microsoft.com/office/drawing/2014/main" id="{4E83D180-9D98-4932-B376-A7A69A495672}"/>
              </a:ext>
            </a:extLst>
          </p:cNvPr>
          <p:cNvSpPr txBox="1"/>
          <p:nvPr/>
        </p:nvSpPr>
        <p:spPr>
          <a:xfrm>
            <a:off x="5239471" y="3150214"/>
            <a:ext cx="2235994" cy="461665"/>
          </a:xfrm>
          <a:prstGeom prst="rect">
            <a:avLst/>
          </a:prstGeom>
          <a:noFill/>
        </p:spPr>
        <p:txBody>
          <a:bodyPr wrap="square" rtlCol="0">
            <a:spAutoFit/>
          </a:bodyPr>
          <a:lstStyle/>
          <a:p>
            <a:pPr algn="ctr"/>
            <a:r>
              <a:rPr lang="en-US" sz="2400" u="sng" dirty="0">
                <a:solidFill>
                  <a:schemeClr val="bg1"/>
                </a:solidFill>
              </a:rPr>
              <a:t>Severe SVD</a:t>
            </a:r>
          </a:p>
        </p:txBody>
      </p:sp>
      <p:sp>
        <p:nvSpPr>
          <p:cNvPr id="11" name="TextBox 10">
            <a:extLst>
              <a:ext uri="{FF2B5EF4-FFF2-40B4-BE49-F238E27FC236}">
                <a16:creationId xmlns:a16="http://schemas.microsoft.com/office/drawing/2014/main" id="{C15F997C-1F0D-43CA-B36E-2EA09718F876}"/>
              </a:ext>
            </a:extLst>
          </p:cNvPr>
          <p:cNvSpPr txBox="1"/>
          <p:nvPr/>
        </p:nvSpPr>
        <p:spPr>
          <a:xfrm>
            <a:off x="7705969" y="1916862"/>
            <a:ext cx="4231776" cy="3877985"/>
          </a:xfrm>
          <a:prstGeom prst="rect">
            <a:avLst/>
          </a:prstGeom>
          <a:noFill/>
        </p:spPr>
        <p:txBody>
          <a:bodyPr wrap="square">
            <a:spAutoFit/>
          </a:bodyPr>
          <a:lstStyle/>
          <a:p>
            <a:pPr>
              <a:spcAft>
                <a:spcPts val="1200"/>
              </a:spcAft>
            </a:pPr>
            <a:r>
              <a:rPr lang="en-US" sz="1400" u="sng" dirty="0">
                <a:solidFill>
                  <a:schemeClr val="bg1"/>
                </a:solidFill>
              </a:rPr>
              <a:t>Moderate AS</a:t>
            </a:r>
            <a:r>
              <a:rPr lang="en-US" sz="1400" dirty="0">
                <a:solidFill>
                  <a:schemeClr val="bg1"/>
                </a:solidFill>
              </a:rPr>
              <a:t>: Increase in mean gradient ≥10 mm Hg from discharge/30-day echo to last available echo AND mean gradient ≥20 mm Hg at last available echo</a:t>
            </a:r>
          </a:p>
          <a:p>
            <a:pPr>
              <a:spcAft>
                <a:spcPts val="1200"/>
              </a:spcAft>
            </a:pPr>
            <a:r>
              <a:rPr lang="en-US" sz="1400" u="sng" dirty="0">
                <a:solidFill>
                  <a:schemeClr val="bg1"/>
                </a:solidFill>
              </a:rPr>
              <a:t>Severe AS</a:t>
            </a:r>
            <a:r>
              <a:rPr lang="en-US" sz="1400" dirty="0">
                <a:solidFill>
                  <a:schemeClr val="bg1"/>
                </a:solidFill>
              </a:rPr>
              <a:t>: Increase in mean gradient ≥20 mm Hg from discharge/30-day echo to last available echo AND mean gradient ≥30 mm Hg at last available echo</a:t>
            </a:r>
          </a:p>
          <a:p>
            <a:pPr>
              <a:spcAft>
                <a:spcPts val="1200"/>
              </a:spcAft>
            </a:pPr>
            <a:endParaRPr lang="en-US" sz="1400" dirty="0">
              <a:solidFill>
                <a:schemeClr val="bg1"/>
              </a:solidFill>
            </a:endParaRPr>
          </a:p>
          <a:p>
            <a:pPr>
              <a:spcAft>
                <a:spcPts val="1200"/>
              </a:spcAft>
            </a:pPr>
            <a:endParaRPr lang="en-US" sz="1400" dirty="0">
              <a:solidFill>
                <a:schemeClr val="bg1"/>
              </a:solidFill>
            </a:endParaRPr>
          </a:p>
          <a:p>
            <a:pPr>
              <a:spcAft>
                <a:spcPts val="1200"/>
              </a:spcAft>
            </a:pPr>
            <a:r>
              <a:rPr lang="en-US" sz="1400" u="sng" dirty="0">
                <a:solidFill>
                  <a:schemeClr val="bg1"/>
                </a:solidFill>
              </a:rPr>
              <a:t>Moderate AR</a:t>
            </a:r>
            <a:r>
              <a:rPr lang="en-US" sz="1400" dirty="0">
                <a:solidFill>
                  <a:schemeClr val="bg1"/>
                </a:solidFill>
              </a:rPr>
              <a:t>: New onset or increase of ≥1 grade of intra-prosthetic AR resulting in ≥ moderate</a:t>
            </a:r>
          </a:p>
          <a:p>
            <a:pPr>
              <a:spcAft>
                <a:spcPts val="1200"/>
              </a:spcAft>
            </a:pPr>
            <a:r>
              <a:rPr lang="en-US" sz="1400" u="sng" dirty="0">
                <a:solidFill>
                  <a:schemeClr val="bg1"/>
                </a:solidFill>
              </a:rPr>
              <a:t>Severe AR</a:t>
            </a:r>
            <a:r>
              <a:rPr lang="en-US" sz="1400" dirty="0">
                <a:solidFill>
                  <a:schemeClr val="bg1"/>
                </a:solidFill>
              </a:rPr>
              <a:t>: New onset or increase of ≥2 grades of intra-prosthetic AR resulting in severe</a:t>
            </a:r>
          </a:p>
        </p:txBody>
      </p:sp>
      <p:sp>
        <p:nvSpPr>
          <p:cNvPr id="13" name="TextBox 12">
            <a:extLst>
              <a:ext uri="{FF2B5EF4-FFF2-40B4-BE49-F238E27FC236}">
                <a16:creationId xmlns:a16="http://schemas.microsoft.com/office/drawing/2014/main" id="{5B6EA0D2-B050-4B08-9374-E85445B162B7}"/>
              </a:ext>
            </a:extLst>
          </p:cNvPr>
          <p:cNvSpPr txBox="1"/>
          <p:nvPr/>
        </p:nvSpPr>
        <p:spPr>
          <a:xfrm rot="16200000">
            <a:off x="-884754" y="3694472"/>
            <a:ext cx="2705102" cy="369332"/>
          </a:xfrm>
          <a:prstGeom prst="rect">
            <a:avLst/>
          </a:prstGeom>
          <a:noFill/>
        </p:spPr>
        <p:txBody>
          <a:bodyPr wrap="square" rtlCol="0">
            <a:spAutoFit/>
          </a:bodyPr>
          <a:lstStyle/>
          <a:p>
            <a:r>
              <a:rPr lang="en-US">
                <a:solidFill>
                  <a:schemeClr val="bg1"/>
                </a:solidFill>
              </a:rPr>
              <a:t>Number of SVD Cases</a:t>
            </a:r>
          </a:p>
        </p:txBody>
      </p:sp>
      <p:sp>
        <p:nvSpPr>
          <p:cNvPr id="14" name="Rectangle 13">
            <a:extLst>
              <a:ext uri="{FF2B5EF4-FFF2-40B4-BE49-F238E27FC236}">
                <a16:creationId xmlns:a16="http://schemas.microsoft.com/office/drawing/2014/main" id="{B10F5287-0A2D-4CA8-8904-18698193A14D}"/>
              </a:ext>
            </a:extLst>
          </p:cNvPr>
          <p:cNvSpPr/>
          <p:nvPr/>
        </p:nvSpPr>
        <p:spPr>
          <a:xfrm>
            <a:off x="8634150" y="1409808"/>
            <a:ext cx="457200" cy="34290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8F3122-B7FD-49BF-9519-C714ABF86514}"/>
              </a:ext>
            </a:extLst>
          </p:cNvPr>
          <p:cNvSpPr/>
          <p:nvPr/>
        </p:nvSpPr>
        <p:spPr>
          <a:xfrm>
            <a:off x="8634150" y="4095540"/>
            <a:ext cx="457200" cy="34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7121ACA-4543-4A30-9908-BAFFFAF7CAE9}"/>
              </a:ext>
            </a:extLst>
          </p:cNvPr>
          <p:cNvSpPr txBox="1"/>
          <p:nvPr/>
        </p:nvSpPr>
        <p:spPr>
          <a:xfrm>
            <a:off x="9182956" y="1381203"/>
            <a:ext cx="1340644" cy="400110"/>
          </a:xfrm>
          <a:prstGeom prst="rect">
            <a:avLst/>
          </a:prstGeom>
          <a:noFill/>
        </p:spPr>
        <p:txBody>
          <a:bodyPr wrap="square" rtlCol="0">
            <a:spAutoFit/>
          </a:bodyPr>
          <a:lstStyle/>
          <a:p>
            <a:r>
              <a:rPr lang="en-US" sz="2000">
                <a:solidFill>
                  <a:schemeClr val="bg1"/>
                </a:solidFill>
              </a:rPr>
              <a:t>Stenosis</a:t>
            </a:r>
          </a:p>
        </p:txBody>
      </p:sp>
      <p:sp>
        <p:nvSpPr>
          <p:cNvPr id="17" name="TextBox 16">
            <a:extLst>
              <a:ext uri="{FF2B5EF4-FFF2-40B4-BE49-F238E27FC236}">
                <a16:creationId xmlns:a16="http://schemas.microsoft.com/office/drawing/2014/main" id="{A584873B-FB9A-469E-BEF2-A93E14C8437E}"/>
              </a:ext>
            </a:extLst>
          </p:cNvPr>
          <p:cNvSpPr txBox="1"/>
          <p:nvPr/>
        </p:nvSpPr>
        <p:spPr>
          <a:xfrm>
            <a:off x="9182956" y="4071948"/>
            <a:ext cx="2331315" cy="400110"/>
          </a:xfrm>
          <a:prstGeom prst="rect">
            <a:avLst/>
          </a:prstGeom>
          <a:noFill/>
        </p:spPr>
        <p:txBody>
          <a:bodyPr wrap="square" rtlCol="0">
            <a:spAutoFit/>
          </a:bodyPr>
          <a:lstStyle/>
          <a:p>
            <a:r>
              <a:rPr lang="en-US" sz="2000" dirty="0">
                <a:solidFill>
                  <a:schemeClr val="bg1"/>
                </a:solidFill>
              </a:rPr>
              <a:t>Regurgitation</a:t>
            </a:r>
          </a:p>
        </p:txBody>
      </p:sp>
      <p:sp>
        <p:nvSpPr>
          <p:cNvPr id="21" name="Title 3">
            <a:extLst>
              <a:ext uri="{FF2B5EF4-FFF2-40B4-BE49-F238E27FC236}">
                <a16:creationId xmlns:a16="http://schemas.microsoft.com/office/drawing/2014/main" id="{7696C288-3D1A-4955-A75B-76AB3387E994}"/>
              </a:ext>
            </a:extLst>
          </p:cNvPr>
          <p:cNvSpPr>
            <a:spLocks noGrp="1"/>
          </p:cNvSpPr>
          <p:nvPr>
            <p:ph type="title"/>
          </p:nvPr>
        </p:nvSpPr>
        <p:spPr>
          <a:xfrm>
            <a:off x="384116" y="523402"/>
            <a:ext cx="10888910" cy="598221"/>
          </a:xfrm>
        </p:spPr>
        <p:txBody>
          <a:bodyPr>
            <a:normAutofit/>
          </a:bodyPr>
          <a:lstStyle/>
          <a:p>
            <a:r>
              <a:rPr lang="en-US" sz="2400" cap="small" dirty="0">
                <a:solidFill>
                  <a:srgbClr val="FFF2CC"/>
                </a:solidFill>
              </a:rPr>
              <a:t>TAVI Reductions With Both Moderate and Severe SVD</a:t>
            </a:r>
          </a:p>
        </p:txBody>
      </p:sp>
      <p:sp>
        <p:nvSpPr>
          <p:cNvPr id="18" name="Title 3">
            <a:extLst>
              <a:ext uri="{FF2B5EF4-FFF2-40B4-BE49-F238E27FC236}">
                <a16:creationId xmlns:a16="http://schemas.microsoft.com/office/drawing/2014/main" id="{F11883B1-D4CC-48CF-959A-32223A880B0A}"/>
              </a:ext>
            </a:extLst>
          </p:cNvPr>
          <p:cNvSpPr txBox="1">
            <a:spLocks/>
          </p:cNvSpPr>
          <p:nvPr/>
        </p:nvSpPr>
        <p:spPr>
          <a:xfrm>
            <a:off x="375407" y="63767"/>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r>
              <a:rPr lang="en-US" sz="2400" dirty="0"/>
              <a:t>COREVALVE EVOLUT POOLED ANALYSIS</a:t>
            </a:r>
          </a:p>
        </p:txBody>
      </p:sp>
    </p:spTree>
    <p:extLst>
      <p:ext uri="{BB962C8B-B14F-4D97-AF65-F5344CB8AC3E}">
        <p14:creationId xmlns:p14="http://schemas.microsoft.com/office/powerpoint/2010/main" val="297819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D207B8CA-734E-498B-A609-66FD6447D158}"/>
              </a:ext>
            </a:extLst>
          </p:cNvPr>
          <p:cNvGraphicFramePr>
            <a:graphicFrameLocks noGrp="1"/>
          </p:cNvGraphicFramePr>
          <p:nvPr>
            <p:extLst>
              <p:ext uri="{D42A27DB-BD31-4B8C-83A1-F6EECF244321}">
                <p14:modId xmlns:p14="http://schemas.microsoft.com/office/powerpoint/2010/main" val="2185762645"/>
              </p:ext>
            </p:extLst>
          </p:nvPr>
        </p:nvGraphicFramePr>
        <p:xfrm>
          <a:off x="962521" y="1239998"/>
          <a:ext cx="9952546" cy="4574371"/>
        </p:xfrm>
        <a:graphic>
          <a:graphicData uri="http://schemas.openxmlformats.org/drawingml/2006/table">
            <a:tbl>
              <a:tblPr bandRow="1">
                <a:tableStyleId>{D27102A9-8310-4765-A935-A1911B00CA55}</a:tableStyleId>
              </a:tblPr>
              <a:tblGrid>
                <a:gridCol w="4502228">
                  <a:extLst>
                    <a:ext uri="{9D8B030D-6E8A-4147-A177-3AD203B41FA5}">
                      <a16:colId xmlns:a16="http://schemas.microsoft.com/office/drawing/2014/main" val="3114354069"/>
                    </a:ext>
                  </a:extLst>
                </a:gridCol>
                <a:gridCol w="1360451">
                  <a:extLst>
                    <a:ext uri="{9D8B030D-6E8A-4147-A177-3AD203B41FA5}">
                      <a16:colId xmlns:a16="http://schemas.microsoft.com/office/drawing/2014/main" val="3941912432"/>
                    </a:ext>
                  </a:extLst>
                </a:gridCol>
                <a:gridCol w="1333971">
                  <a:extLst>
                    <a:ext uri="{9D8B030D-6E8A-4147-A177-3AD203B41FA5}">
                      <a16:colId xmlns:a16="http://schemas.microsoft.com/office/drawing/2014/main" val="3531433169"/>
                    </a:ext>
                  </a:extLst>
                </a:gridCol>
                <a:gridCol w="1734493">
                  <a:extLst>
                    <a:ext uri="{9D8B030D-6E8A-4147-A177-3AD203B41FA5}">
                      <a16:colId xmlns:a16="http://schemas.microsoft.com/office/drawing/2014/main" val="4279542895"/>
                    </a:ext>
                  </a:extLst>
                </a:gridCol>
                <a:gridCol w="1021403">
                  <a:extLst>
                    <a:ext uri="{9D8B030D-6E8A-4147-A177-3AD203B41FA5}">
                      <a16:colId xmlns:a16="http://schemas.microsoft.com/office/drawing/2014/main" val="185568760"/>
                    </a:ext>
                  </a:extLst>
                </a:gridCol>
              </a:tblGrid>
              <a:tr h="560457">
                <a:tc>
                  <a:txBody>
                    <a:bodyPr/>
                    <a:lstStyle/>
                    <a:p>
                      <a:pPr marL="0" marR="0" algn="ctr">
                        <a:lnSpc>
                          <a:spcPct val="100000"/>
                        </a:lnSpc>
                        <a:spcBef>
                          <a:spcPts val="0"/>
                        </a:spcBef>
                        <a:spcAft>
                          <a:spcPts val="0"/>
                        </a:spcAft>
                      </a:pPr>
                      <a:endParaRPr lang="en-US" sz="1600" b="1" kern="1200">
                        <a:ln>
                          <a:noFill/>
                        </a:ln>
                        <a:solidFill>
                          <a:schemeClr val="bg1"/>
                        </a:solidFill>
                        <a:effectLst/>
                        <a:latin typeface="+mn-lt"/>
                        <a:ea typeface="+mn-ea"/>
                        <a:cs typeface="+mn-cs"/>
                      </a:endParaRPr>
                    </a:p>
                  </a:txBody>
                  <a:tcPr marL="137541" marR="137541" marT="0" marB="0" anchor="ctr">
                    <a:lnB w="12700" cap="flat" cmpd="sng" algn="ctr">
                      <a:solidFill>
                        <a:schemeClr val="accent4"/>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600" b="1" kern="1200">
                        <a:ln>
                          <a:noFill/>
                        </a:ln>
                        <a:solidFill>
                          <a:schemeClr val="bg1"/>
                        </a:solidFill>
                        <a:effectLst/>
                        <a:latin typeface="+mn-lt"/>
                        <a:ea typeface="+mn-ea"/>
                        <a:cs typeface="+mn-cs"/>
                      </a:endParaRPr>
                    </a:p>
                  </a:txBody>
                  <a:tcPr marL="137541" marR="137541" marT="0" marB="0" anchor="ctr">
                    <a:lnB w="12700" cap="flat" cmpd="sng" algn="ctr">
                      <a:solidFill>
                        <a:schemeClr val="accent4"/>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600" b="1" kern="1200">
                        <a:ln>
                          <a:noFill/>
                        </a:ln>
                        <a:solidFill>
                          <a:schemeClr val="bg1"/>
                        </a:solidFill>
                        <a:effectLst/>
                        <a:latin typeface="+mn-lt"/>
                        <a:ea typeface="+mn-ea"/>
                        <a:cs typeface="+mn-cs"/>
                      </a:endParaRPr>
                    </a:p>
                  </a:txBody>
                  <a:tcPr marL="137541" marR="137541" marT="0" marB="0" anchor="ctr">
                    <a:lnB w="12700" cap="flat" cmpd="sng" algn="ctr">
                      <a:solidFill>
                        <a:schemeClr val="accent4"/>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0">
                          <a:ln>
                            <a:noFill/>
                          </a:ln>
                          <a:solidFill>
                            <a:schemeClr val="bg1"/>
                          </a:solidFill>
                          <a:effectLst/>
                        </a:rPr>
                        <a:t>HR (95% CI)</a:t>
                      </a:r>
                      <a:endParaRPr lang="en-US" sz="1600" b="0">
                        <a:ln>
                          <a:noFill/>
                        </a:ln>
                        <a:solidFill>
                          <a:schemeClr val="bg1"/>
                        </a:solidFill>
                        <a:effectLst/>
                        <a:latin typeface="+mn-lt"/>
                        <a:ea typeface="Calibri" panose="020F0502020204030204" pitchFamily="34" charset="0"/>
                      </a:endParaRPr>
                    </a:p>
                  </a:txBody>
                  <a:tcPr marL="137541" marR="137541" marT="0" marB="0" anchor="ctr">
                    <a:lnB w="12700" cap="flat" cmpd="sng" algn="ctr">
                      <a:solidFill>
                        <a:schemeClr val="accent4"/>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0">
                          <a:ln>
                            <a:noFill/>
                          </a:ln>
                          <a:solidFill>
                            <a:schemeClr val="bg1"/>
                          </a:solidFill>
                          <a:effectLst/>
                        </a:rPr>
                        <a:t>P value</a:t>
                      </a:r>
                      <a:endParaRPr lang="en-US" sz="1600" b="0">
                        <a:ln>
                          <a:noFill/>
                        </a:ln>
                        <a:solidFill>
                          <a:schemeClr val="bg1"/>
                        </a:solidFill>
                        <a:effectLst/>
                        <a:latin typeface="+mn-lt"/>
                        <a:ea typeface="Calibri" panose="020F0502020204030204" pitchFamily="34" charset="0"/>
                      </a:endParaRPr>
                    </a:p>
                  </a:txBody>
                  <a:tcPr marL="137541" marR="137541" marT="0" marB="0" anchor="ctr">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310232810"/>
                  </a:ext>
                </a:extLst>
              </a:tr>
              <a:tr h="265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u="none" dirty="0">
                          <a:ln>
                            <a:noFill/>
                          </a:ln>
                          <a:solidFill>
                            <a:schemeClr val="bg1"/>
                          </a:solidFill>
                          <a:effectLst/>
                        </a:rPr>
                        <a:t>Pooled Surgery RCT and All TAVI* (N=4762)</a:t>
                      </a:r>
                      <a:endParaRPr lang="en-US" sz="1600" dirty="0">
                        <a:ln>
                          <a:noFill/>
                        </a:ln>
                        <a:solidFill>
                          <a:schemeClr val="bg1"/>
                        </a:solidFill>
                        <a:effectLst/>
                        <a:latin typeface="+mn-lt"/>
                        <a:ea typeface="Calibri" panose="020F0502020204030204" pitchFamily="34" charset="0"/>
                      </a:endParaRPr>
                    </a:p>
                  </a:txBody>
                  <a:tcPr marL="137541" marR="137541" marT="0" marB="0" anchor="ctr">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228600" marR="0" lvl="0" indent="0" algn="l" defTabSz="914400" rtl="0" eaLnBrk="1" fontAlgn="auto" latinLnBrk="0" hangingPunct="1">
                        <a:lnSpc>
                          <a:spcPct val="100000"/>
                        </a:lnSpc>
                        <a:spcBef>
                          <a:spcPts val="0"/>
                        </a:spcBef>
                        <a:spcAft>
                          <a:spcPts val="0"/>
                        </a:spcAft>
                        <a:buClrTx/>
                        <a:buSzTx/>
                        <a:buFontTx/>
                        <a:buNone/>
                        <a:tabLst/>
                        <a:defRPr/>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dash"/>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228600" marR="0" lvl="0" indent="0" algn="l" defTabSz="914400" rtl="0" eaLnBrk="1" fontAlgn="auto" latinLnBrk="0" hangingPunct="1">
                        <a:lnSpc>
                          <a:spcPct val="100000"/>
                        </a:lnSpc>
                        <a:spcBef>
                          <a:spcPts val="0"/>
                        </a:spcBef>
                        <a:spcAft>
                          <a:spcPts val="0"/>
                        </a:spcAft>
                        <a:buClrTx/>
                        <a:buSzTx/>
                        <a:buFontTx/>
                        <a:buNone/>
                        <a:tabLst/>
                        <a:defRPr/>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600" kern="1200">
                        <a:ln>
                          <a:noFill/>
                        </a:ln>
                        <a:solidFill>
                          <a:schemeClr val="bg1"/>
                        </a:solidFill>
                        <a:effectLst/>
                        <a:latin typeface="+mn-lt"/>
                        <a:ea typeface="+mn-ea"/>
                        <a:cs typeface="+mn-cs"/>
                      </a:endParaRPr>
                    </a:p>
                  </a:txBody>
                  <a:tcPr marL="25400" marR="25400" marT="0" marB="0">
                    <a:lnL w="12700" cap="flat" cmpd="sng" algn="ctr">
                      <a:solidFill>
                        <a:schemeClr val="bg1"/>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600" kern="1200">
                        <a:ln>
                          <a:noFill/>
                        </a:ln>
                        <a:solidFill>
                          <a:schemeClr val="bg1"/>
                        </a:solidFill>
                        <a:effectLst/>
                        <a:latin typeface="+mn-lt"/>
                        <a:ea typeface="+mn-ea"/>
                        <a:cs typeface="+mn-cs"/>
                      </a:endParaRPr>
                    </a:p>
                  </a:txBody>
                  <a:tcPr marL="68580" marR="68580" marT="0" marB="0">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468155594"/>
                  </a:ext>
                </a:extLst>
              </a:tr>
              <a:tr h="267767">
                <a:tc>
                  <a:txBody>
                    <a:bodyPr/>
                    <a:lstStyle/>
                    <a:p>
                      <a:pPr marL="228600" marR="0" algn="l">
                        <a:lnSpc>
                          <a:spcPct val="100000"/>
                        </a:lnSpc>
                        <a:spcBef>
                          <a:spcPts val="0"/>
                        </a:spcBef>
                        <a:spcAft>
                          <a:spcPts val="0"/>
                        </a:spcAft>
                      </a:pPr>
                      <a:r>
                        <a:rPr lang="en-US" sz="1600" dirty="0">
                          <a:ln>
                            <a:noFill/>
                          </a:ln>
                          <a:solidFill>
                            <a:schemeClr val="bg1"/>
                          </a:solidFill>
                          <a:effectLst/>
                        </a:rPr>
                        <a:t>All-cause mortality</a:t>
                      </a:r>
                      <a:endParaRPr lang="en-US" sz="1600" dirty="0">
                        <a:ln>
                          <a:noFill/>
                        </a:ln>
                        <a:solidFill>
                          <a:schemeClr val="bg1"/>
                        </a:solidFill>
                        <a:effectLst/>
                        <a:latin typeface="+mn-lt"/>
                        <a:ea typeface="Calibri" panose="020F0502020204030204" pitchFamily="34" charset="0"/>
                      </a:endParaRPr>
                    </a:p>
                  </a:txBody>
                  <a:tcPr marL="137541" marR="137541" marT="0" marB="0" anchor="ctr">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00000"/>
                        </a:lnSpc>
                        <a:spcBef>
                          <a:spcPts val="0"/>
                        </a:spcBef>
                        <a:spcAft>
                          <a:spcPts val="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dash"/>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00000"/>
                        </a:lnSpc>
                        <a:spcBef>
                          <a:spcPts val="0"/>
                        </a:spcBef>
                        <a:spcAft>
                          <a:spcPts val="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kern="1200">
                          <a:ln>
                            <a:noFill/>
                          </a:ln>
                          <a:solidFill>
                            <a:schemeClr val="bg1"/>
                          </a:solidFill>
                          <a:effectLst/>
                          <a:latin typeface="+mn-lt"/>
                          <a:ea typeface="+mn-ea"/>
                          <a:cs typeface="+mn-cs"/>
                        </a:rPr>
                        <a:t>1.98 (1.42, 2.76)</a:t>
                      </a:r>
                    </a:p>
                  </a:txBody>
                  <a:tcPr marL="25400" marR="25400" marT="0" marB="0">
                    <a:lnL w="12700" cap="flat" cmpd="sng" algn="ctr">
                      <a:solidFill>
                        <a:schemeClr val="bg1"/>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kern="1200">
                          <a:ln>
                            <a:noFill/>
                          </a:ln>
                          <a:solidFill>
                            <a:schemeClr val="bg1"/>
                          </a:solidFill>
                          <a:effectLst/>
                          <a:latin typeface="+mn-lt"/>
                          <a:ea typeface="+mn-ea"/>
                          <a:cs typeface="+mn-cs"/>
                        </a:rPr>
                        <a:t>&lt;0.001</a:t>
                      </a:r>
                    </a:p>
                  </a:txBody>
                  <a:tcPr marL="68580" marR="68580" marT="0" marB="0">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2798318"/>
                  </a:ext>
                </a:extLst>
              </a:tr>
              <a:tr h="267767">
                <a:tc>
                  <a:txBody>
                    <a:bodyPr/>
                    <a:lstStyle/>
                    <a:p>
                      <a:pPr marL="228600" marR="0" algn="l">
                        <a:lnSpc>
                          <a:spcPct val="100000"/>
                        </a:lnSpc>
                        <a:spcBef>
                          <a:spcPts val="0"/>
                        </a:spcBef>
                        <a:spcAft>
                          <a:spcPts val="0"/>
                        </a:spcAft>
                      </a:pPr>
                      <a:r>
                        <a:rPr lang="en-US" sz="1600" dirty="0">
                          <a:ln>
                            <a:noFill/>
                          </a:ln>
                          <a:solidFill>
                            <a:schemeClr val="bg1"/>
                          </a:solidFill>
                          <a:effectLst/>
                        </a:rPr>
                        <a:t>Cardiovascular mortality</a:t>
                      </a:r>
                      <a:endParaRPr lang="en-US" sz="1600" dirty="0">
                        <a:ln>
                          <a:noFill/>
                        </a:ln>
                        <a:solidFill>
                          <a:schemeClr val="bg1"/>
                        </a:solidFill>
                        <a:effectLst/>
                        <a:latin typeface="+mn-lt"/>
                        <a:ea typeface="Calibri" panose="020F0502020204030204" pitchFamily="34" charset="0"/>
                      </a:endParaRPr>
                    </a:p>
                  </a:txBody>
                  <a:tcPr marL="137541" marR="137541" marT="0" marB="0" anchor="ctr">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00000"/>
                        </a:lnSpc>
                        <a:spcBef>
                          <a:spcPts val="0"/>
                        </a:spcBef>
                        <a:spcAft>
                          <a:spcPts val="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dash"/>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00000"/>
                        </a:lnSpc>
                        <a:spcBef>
                          <a:spcPts val="0"/>
                        </a:spcBef>
                        <a:spcAft>
                          <a:spcPts val="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kern="1200">
                          <a:ln>
                            <a:noFill/>
                          </a:ln>
                          <a:solidFill>
                            <a:schemeClr val="bg1"/>
                          </a:solidFill>
                          <a:effectLst/>
                          <a:latin typeface="+mn-lt"/>
                          <a:ea typeface="+mn-ea"/>
                          <a:cs typeface="+mn-cs"/>
                        </a:rPr>
                        <a:t>1.82 (1.17, 2.84)</a:t>
                      </a:r>
                    </a:p>
                  </a:txBody>
                  <a:tcPr marL="25400" marR="25400" marT="0" marB="0">
                    <a:lnL w="12700"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0" kern="1200">
                          <a:ln>
                            <a:noFill/>
                          </a:ln>
                          <a:solidFill>
                            <a:schemeClr val="bg1"/>
                          </a:solidFill>
                          <a:effectLst/>
                          <a:latin typeface="+mn-lt"/>
                          <a:ea typeface="+mn-ea"/>
                          <a:cs typeface="+mn-cs"/>
                        </a:rPr>
                        <a:t>0.008</a:t>
                      </a:r>
                    </a:p>
                  </a:txBody>
                  <a:tcPr marL="68580" marR="6858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18398500"/>
                  </a:ext>
                </a:extLst>
              </a:tr>
              <a:tr h="267767">
                <a:tc>
                  <a:txBody>
                    <a:bodyPr/>
                    <a:lstStyle/>
                    <a:p>
                      <a:pPr marL="228600" marR="0" algn="l">
                        <a:lnSpc>
                          <a:spcPct val="100000"/>
                        </a:lnSpc>
                        <a:spcBef>
                          <a:spcPts val="0"/>
                        </a:spcBef>
                        <a:spcAft>
                          <a:spcPts val="0"/>
                        </a:spcAft>
                      </a:pPr>
                      <a:r>
                        <a:rPr lang="en-US" sz="1600" dirty="0">
                          <a:ln>
                            <a:noFill/>
                          </a:ln>
                          <a:solidFill>
                            <a:schemeClr val="bg1"/>
                          </a:solidFill>
                          <a:effectLst/>
                        </a:rPr>
                        <a:t>Hospitalization for AV disease/worsening HF </a:t>
                      </a:r>
                      <a:endParaRPr lang="en-US" sz="1600" dirty="0">
                        <a:ln>
                          <a:noFill/>
                        </a:ln>
                        <a:solidFill>
                          <a:schemeClr val="bg1"/>
                        </a:solidFill>
                        <a:effectLst/>
                        <a:latin typeface="+mn-lt"/>
                        <a:ea typeface="Calibri" panose="020F0502020204030204" pitchFamily="34" charset="0"/>
                      </a:endParaRPr>
                    </a:p>
                  </a:txBody>
                  <a:tcPr marL="137541" marR="137541" marT="0" marB="0" anchor="ctr">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00000"/>
                        </a:lnSpc>
                        <a:spcBef>
                          <a:spcPts val="0"/>
                        </a:spcBef>
                        <a:spcAft>
                          <a:spcPts val="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dash"/>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00000"/>
                        </a:lnSpc>
                        <a:spcBef>
                          <a:spcPts val="0"/>
                        </a:spcBef>
                        <a:spcAft>
                          <a:spcPts val="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kern="1200">
                          <a:ln>
                            <a:noFill/>
                          </a:ln>
                          <a:solidFill>
                            <a:schemeClr val="bg1"/>
                          </a:solidFill>
                          <a:effectLst/>
                          <a:latin typeface="+mn-lt"/>
                          <a:ea typeface="+mn-ea"/>
                          <a:cs typeface="+mn-cs"/>
                        </a:rPr>
                        <a:t>2.11 (1.19, 3.74)</a:t>
                      </a:r>
                    </a:p>
                  </a:txBody>
                  <a:tcPr marL="25400" marR="25400" marT="0" marB="0">
                    <a:lnL w="12700"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0" kern="1200">
                          <a:ln>
                            <a:noFill/>
                          </a:ln>
                          <a:solidFill>
                            <a:schemeClr val="bg1"/>
                          </a:solidFill>
                          <a:effectLst/>
                          <a:latin typeface="+mn-lt"/>
                          <a:ea typeface="+mn-ea"/>
                          <a:cs typeface="+mn-cs"/>
                        </a:rPr>
                        <a:t>0.010</a:t>
                      </a:r>
                    </a:p>
                  </a:txBody>
                  <a:tcPr marL="68580" marR="6858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46432053"/>
                  </a:ext>
                </a:extLst>
              </a:tr>
              <a:tr h="267767">
                <a:tc>
                  <a:txBody>
                    <a:bodyPr/>
                    <a:lstStyle/>
                    <a:p>
                      <a:pPr marL="228600" marR="0" algn="l">
                        <a:lnSpc>
                          <a:spcPct val="100000"/>
                        </a:lnSpc>
                        <a:spcBef>
                          <a:spcPts val="0"/>
                        </a:spcBef>
                        <a:spcAft>
                          <a:spcPts val="0"/>
                        </a:spcAft>
                      </a:pPr>
                      <a:r>
                        <a:rPr lang="en-US" sz="1600" kern="1200" dirty="0">
                          <a:ln>
                            <a:noFill/>
                          </a:ln>
                          <a:solidFill>
                            <a:schemeClr val="bg1"/>
                          </a:solidFill>
                          <a:effectLst/>
                          <a:latin typeface="+mn-lt"/>
                          <a:ea typeface="+mn-ea"/>
                          <a:cs typeface="+mn-cs"/>
                        </a:rPr>
                        <a:t>Composite †</a:t>
                      </a:r>
                    </a:p>
                  </a:txBody>
                  <a:tcPr marL="137541" marR="137541" marT="0" marB="0" anchor="ctr">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228600" marR="0" algn="l">
                        <a:lnSpc>
                          <a:spcPct val="100000"/>
                        </a:lnSpc>
                        <a:spcBef>
                          <a:spcPts val="0"/>
                        </a:spcBef>
                        <a:spcAft>
                          <a:spcPts val="0"/>
                        </a:spcAft>
                      </a:pPr>
                      <a:endParaRPr lang="en-US" sz="1600" kern="1200">
                        <a:ln>
                          <a:noFill/>
                        </a:ln>
                        <a:solidFill>
                          <a:schemeClr val="bg1"/>
                        </a:solidFill>
                        <a:effectLst/>
                        <a:latin typeface="+mn-lt"/>
                        <a:ea typeface="+mn-ea"/>
                        <a:cs typeface="+mn-cs"/>
                      </a:endParaRPr>
                    </a:p>
                  </a:txBody>
                  <a:tcPr marL="137541" marR="1375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dash"/>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228600" marR="0" algn="l">
                        <a:lnSpc>
                          <a:spcPct val="100000"/>
                        </a:lnSpc>
                        <a:spcBef>
                          <a:spcPts val="0"/>
                        </a:spcBef>
                        <a:spcAft>
                          <a:spcPts val="0"/>
                        </a:spcAft>
                      </a:pPr>
                      <a:endParaRPr lang="en-US" sz="1600" kern="1200">
                        <a:ln>
                          <a:noFill/>
                        </a:ln>
                        <a:solidFill>
                          <a:schemeClr val="bg1"/>
                        </a:solidFill>
                        <a:effectLst/>
                        <a:latin typeface="+mn-lt"/>
                        <a:ea typeface="+mn-ea"/>
                        <a:cs typeface="+mn-cs"/>
                      </a:endParaRPr>
                    </a:p>
                  </a:txBody>
                  <a:tcPr marL="137541" marR="137541" marT="0" marB="0" anchor="ctr">
                    <a:lnL w="1270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kern="1200">
                          <a:ln>
                            <a:noFill/>
                          </a:ln>
                          <a:solidFill>
                            <a:schemeClr val="bg1"/>
                          </a:solidFill>
                          <a:effectLst/>
                          <a:latin typeface="+mn-lt"/>
                          <a:ea typeface="+mn-ea"/>
                          <a:cs typeface="+mn-cs"/>
                        </a:rPr>
                        <a:t>1.96 (1.38, 2.80)</a:t>
                      </a:r>
                    </a:p>
                  </a:txBody>
                  <a:tcPr marL="25400" marR="25400" marT="0" marB="0">
                    <a:lnL w="12700"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0" kern="1200">
                          <a:ln>
                            <a:noFill/>
                          </a:ln>
                          <a:solidFill>
                            <a:schemeClr val="bg1"/>
                          </a:solidFill>
                          <a:effectLst/>
                          <a:latin typeface="+mn-lt"/>
                          <a:ea typeface="+mn-ea"/>
                          <a:cs typeface="+mn-cs"/>
                        </a:rPr>
                        <a:t>&lt;0.001</a:t>
                      </a:r>
                    </a:p>
                  </a:txBody>
                  <a:tcPr marL="68580" marR="68580" marT="0" marB="0">
                    <a:lnT w="3175"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37631774"/>
                  </a:ext>
                </a:extLst>
              </a:tr>
              <a:tr h="267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u="none">
                          <a:ln>
                            <a:noFill/>
                          </a:ln>
                          <a:solidFill>
                            <a:schemeClr val="bg1"/>
                          </a:solidFill>
                          <a:effectLst/>
                        </a:rPr>
                        <a:t>Surgery RCT (N=971)</a:t>
                      </a:r>
                      <a:endParaRPr lang="en-US" sz="1600" b="0" u="none">
                        <a:ln>
                          <a:noFill/>
                        </a:ln>
                        <a:solidFill>
                          <a:schemeClr val="bg1"/>
                        </a:solidFill>
                        <a:effectLst/>
                        <a:latin typeface="+mn-lt"/>
                        <a:ea typeface="Calibri" panose="020F0502020204030204" pitchFamily="34" charset="0"/>
                      </a:endParaRPr>
                    </a:p>
                  </a:txBody>
                  <a:tcPr marL="137541" marR="137541" marT="0" marB="0" anchor="ctr">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228600" marR="0" lvl="0" indent="0" algn="l" defTabSz="914400" rtl="0" eaLnBrk="1" fontAlgn="auto" latinLnBrk="0" hangingPunct="1">
                        <a:lnSpc>
                          <a:spcPct val="100000"/>
                        </a:lnSpc>
                        <a:spcBef>
                          <a:spcPts val="0"/>
                        </a:spcBef>
                        <a:spcAft>
                          <a:spcPts val="0"/>
                        </a:spcAft>
                        <a:buClrTx/>
                        <a:buSzTx/>
                        <a:buFontTx/>
                        <a:buNone/>
                        <a:tabLst/>
                        <a:defRPr/>
                      </a:pPr>
                      <a:endParaRPr lang="en-US" sz="1600" b="0" u="none">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dash"/>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228600" marR="0" lvl="0" indent="0" algn="l" defTabSz="914400" rtl="0" eaLnBrk="1" fontAlgn="auto" latinLnBrk="0" hangingPunct="1">
                        <a:lnSpc>
                          <a:spcPct val="100000"/>
                        </a:lnSpc>
                        <a:spcBef>
                          <a:spcPts val="0"/>
                        </a:spcBef>
                        <a:spcAft>
                          <a:spcPts val="0"/>
                        </a:spcAft>
                        <a:buClrTx/>
                        <a:buSzTx/>
                        <a:buFontTx/>
                        <a:buNone/>
                        <a:tabLst/>
                        <a:defRPr/>
                      </a:pPr>
                      <a:endParaRPr lang="en-US" sz="1600" b="0" u="none">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600" kern="1200">
                        <a:ln>
                          <a:noFill/>
                        </a:ln>
                        <a:solidFill>
                          <a:schemeClr val="bg1"/>
                        </a:solidFill>
                        <a:effectLst/>
                        <a:latin typeface="+mn-lt"/>
                        <a:ea typeface="+mn-ea"/>
                        <a:cs typeface="+mn-cs"/>
                      </a:endParaRPr>
                    </a:p>
                  </a:txBody>
                  <a:tcPr marL="25400" marR="25400" marT="0" marB="0">
                    <a:lnL w="12700" cap="flat" cmpd="sng" algn="ctr">
                      <a:solidFill>
                        <a:schemeClr val="bg1"/>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600" b="0" kern="1200" dirty="0">
                        <a:ln>
                          <a:noFill/>
                        </a:ln>
                        <a:solidFill>
                          <a:schemeClr val="bg1"/>
                        </a:solidFill>
                        <a:effectLst/>
                        <a:latin typeface="+mn-lt"/>
                        <a:ea typeface="+mn-ea"/>
                        <a:cs typeface="+mn-cs"/>
                      </a:endParaRPr>
                    </a:p>
                  </a:txBody>
                  <a:tcPr marL="68580" marR="68580" marT="0" marB="0">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793825747"/>
                  </a:ext>
                </a:extLst>
              </a:tr>
              <a:tr h="267767">
                <a:tc>
                  <a:txBody>
                    <a:bodyPr/>
                    <a:lstStyle/>
                    <a:p>
                      <a:pPr marL="228600" marR="0" algn="l">
                        <a:lnSpc>
                          <a:spcPct val="115000"/>
                        </a:lnSpc>
                        <a:spcBef>
                          <a:spcPts val="0"/>
                        </a:spcBef>
                        <a:spcAft>
                          <a:spcPts val="800"/>
                        </a:spcAft>
                      </a:pPr>
                      <a:r>
                        <a:rPr lang="en-US" sz="1600">
                          <a:ln>
                            <a:noFill/>
                          </a:ln>
                          <a:solidFill>
                            <a:schemeClr val="bg1"/>
                          </a:solidFill>
                          <a:effectLst/>
                        </a:rPr>
                        <a:t>All-cause mortality</a:t>
                      </a:r>
                      <a:endParaRPr lang="en-US" sz="1600">
                        <a:ln>
                          <a:noFill/>
                        </a:ln>
                        <a:solidFill>
                          <a:schemeClr val="bg1"/>
                        </a:solidFill>
                        <a:effectLst/>
                        <a:latin typeface="+mn-lt"/>
                        <a:ea typeface="Calibri" panose="020F0502020204030204" pitchFamily="34" charset="0"/>
                      </a:endParaRPr>
                    </a:p>
                  </a:txBody>
                  <a:tcPr marL="137541" marR="137541" marT="0" marB="0" anchor="ctr">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15000"/>
                        </a:lnSpc>
                        <a:spcBef>
                          <a:spcPts val="0"/>
                        </a:spcBef>
                        <a:spcAft>
                          <a:spcPts val="80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dash"/>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15000"/>
                        </a:lnSpc>
                        <a:spcBef>
                          <a:spcPts val="0"/>
                        </a:spcBef>
                        <a:spcAft>
                          <a:spcPts val="80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800"/>
                        </a:spcAft>
                      </a:pPr>
                      <a:r>
                        <a:rPr lang="en-US" sz="1600" kern="1200">
                          <a:ln>
                            <a:noFill/>
                          </a:ln>
                          <a:solidFill>
                            <a:schemeClr val="bg1"/>
                          </a:solidFill>
                          <a:effectLst/>
                          <a:latin typeface="+mn-lt"/>
                          <a:ea typeface="+mn-ea"/>
                          <a:cs typeface="+mn-cs"/>
                        </a:rPr>
                        <a:t>2.45 (1.40, 4.30)</a:t>
                      </a:r>
                    </a:p>
                  </a:txBody>
                  <a:tcPr marL="68580" marR="68580" marT="0" marB="0">
                    <a:lnL w="12700" cap="flat" cmpd="sng" algn="ctr">
                      <a:solidFill>
                        <a:schemeClr val="bg1"/>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800"/>
                        </a:spcAft>
                      </a:pPr>
                      <a:r>
                        <a:rPr lang="en-US" sz="1600" b="0" kern="1200">
                          <a:ln>
                            <a:noFill/>
                          </a:ln>
                          <a:solidFill>
                            <a:schemeClr val="bg1"/>
                          </a:solidFill>
                          <a:effectLst/>
                          <a:latin typeface="+mn-lt"/>
                          <a:ea typeface="+mn-ea"/>
                          <a:cs typeface="+mn-cs"/>
                        </a:rPr>
                        <a:t>0.002</a:t>
                      </a:r>
                    </a:p>
                  </a:txBody>
                  <a:tcPr marL="68580" marR="68580" marT="0" marB="0">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8236470"/>
                  </a:ext>
                </a:extLst>
              </a:tr>
              <a:tr h="267767">
                <a:tc>
                  <a:txBody>
                    <a:bodyPr/>
                    <a:lstStyle/>
                    <a:p>
                      <a:pPr marL="228600" marR="0" algn="l">
                        <a:lnSpc>
                          <a:spcPct val="115000"/>
                        </a:lnSpc>
                        <a:spcBef>
                          <a:spcPts val="0"/>
                        </a:spcBef>
                        <a:spcAft>
                          <a:spcPts val="800"/>
                        </a:spcAft>
                      </a:pPr>
                      <a:r>
                        <a:rPr lang="en-US" sz="1600">
                          <a:ln>
                            <a:noFill/>
                          </a:ln>
                          <a:solidFill>
                            <a:schemeClr val="bg1"/>
                          </a:solidFill>
                          <a:effectLst/>
                        </a:rPr>
                        <a:t>Cardiovascular mortality</a:t>
                      </a:r>
                      <a:endParaRPr lang="en-US" sz="1600">
                        <a:ln>
                          <a:noFill/>
                        </a:ln>
                        <a:solidFill>
                          <a:schemeClr val="bg1"/>
                        </a:solidFill>
                        <a:effectLst/>
                        <a:latin typeface="+mn-lt"/>
                        <a:ea typeface="Calibri" panose="020F0502020204030204" pitchFamily="34" charset="0"/>
                      </a:endParaRPr>
                    </a:p>
                  </a:txBody>
                  <a:tcPr marL="137541" marR="137541" marT="0" marB="0" anchor="ctr">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15000"/>
                        </a:lnSpc>
                        <a:spcBef>
                          <a:spcPts val="0"/>
                        </a:spcBef>
                        <a:spcAft>
                          <a:spcPts val="80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dash"/>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15000"/>
                        </a:lnSpc>
                        <a:spcBef>
                          <a:spcPts val="0"/>
                        </a:spcBef>
                        <a:spcAft>
                          <a:spcPts val="80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800"/>
                        </a:spcAft>
                      </a:pPr>
                      <a:r>
                        <a:rPr lang="en-US" sz="1600" kern="1200">
                          <a:ln>
                            <a:noFill/>
                          </a:ln>
                          <a:solidFill>
                            <a:schemeClr val="bg1"/>
                          </a:solidFill>
                          <a:effectLst/>
                          <a:latin typeface="+mn-lt"/>
                          <a:ea typeface="+mn-ea"/>
                          <a:cs typeface="+mn-cs"/>
                        </a:rPr>
                        <a:t>2.37 (1.10, 5.08)</a:t>
                      </a:r>
                    </a:p>
                  </a:txBody>
                  <a:tcPr marL="68580" marR="68580" marT="0" marB="0">
                    <a:lnL w="12700"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800"/>
                        </a:spcAft>
                      </a:pPr>
                      <a:r>
                        <a:rPr lang="en-US" sz="1600" b="0" kern="1200">
                          <a:ln>
                            <a:noFill/>
                          </a:ln>
                          <a:solidFill>
                            <a:schemeClr val="bg1"/>
                          </a:solidFill>
                          <a:effectLst/>
                          <a:latin typeface="+mn-lt"/>
                          <a:ea typeface="+mn-ea"/>
                          <a:cs typeface="+mn-cs"/>
                        </a:rPr>
                        <a:t>0.027</a:t>
                      </a:r>
                    </a:p>
                  </a:txBody>
                  <a:tcPr marL="68580" marR="6858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85764066"/>
                  </a:ext>
                </a:extLst>
              </a:tr>
              <a:tr h="267767">
                <a:tc>
                  <a:txBody>
                    <a:bodyPr/>
                    <a:lstStyle/>
                    <a:p>
                      <a:pPr marL="228600" marR="0" algn="l">
                        <a:lnSpc>
                          <a:spcPct val="100000"/>
                        </a:lnSpc>
                        <a:spcBef>
                          <a:spcPts val="0"/>
                        </a:spcBef>
                        <a:spcAft>
                          <a:spcPts val="0"/>
                        </a:spcAft>
                      </a:pPr>
                      <a:r>
                        <a:rPr lang="en-US" sz="1600" dirty="0">
                          <a:ln>
                            <a:noFill/>
                          </a:ln>
                          <a:solidFill>
                            <a:schemeClr val="bg1"/>
                          </a:solidFill>
                          <a:effectLst/>
                        </a:rPr>
                        <a:t>Hospitalization for AV disease/worsening HF </a:t>
                      </a:r>
                      <a:endParaRPr lang="en-US" sz="1600" dirty="0">
                        <a:ln>
                          <a:noFill/>
                        </a:ln>
                        <a:solidFill>
                          <a:schemeClr val="bg1"/>
                        </a:solidFill>
                        <a:effectLst/>
                        <a:latin typeface="+mn-lt"/>
                        <a:ea typeface="Calibri" panose="020F0502020204030204" pitchFamily="34" charset="0"/>
                      </a:endParaRPr>
                    </a:p>
                  </a:txBody>
                  <a:tcPr marL="137541" marR="137541" marT="0" marB="0" anchor="ctr">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15000"/>
                        </a:lnSpc>
                        <a:spcBef>
                          <a:spcPts val="0"/>
                        </a:spcBef>
                        <a:spcAft>
                          <a:spcPts val="80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dash"/>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15000"/>
                        </a:lnSpc>
                        <a:spcBef>
                          <a:spcPts val="0"/>
                        </a:spcBef>
                        <a:spcAft>
                          <a:spcPts val="80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800"/>
                        </a:spcAft>
                      </a:pPr>
                      <a:r>
                        <a:rPr lang="en-US" sz="1600" kern="1200">
                          <a:ln>
                            <a:noFill/>
                          </a:ln>
                          <a:solidFill>
                            <a:schemeClr val="bg1"/>
                          </a:solidFill>
                          <a:effectLst/>
                          <a:latin typeface="+mn-lt"/>
                          <a:ea typeface="+mn-ea"/>
                          <a:cs typeface="+mn-cs"/>
                        </a:rPr>
                        <a:t>2.20 (0.81, 5.98)</a:t>
                      </a:r>
                    </a:p>
                  </a:txBody>
                  <a:tcPr marL="68580" marR="68580" marT="0" marB="0">
                    <a:lnL w="12700"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800"/>
                        </a:spcAft>
                      </a:pPr>
                      <a:r>
                        <a:rPr lang="en-US" sz="1600" b="0" kern="1200">
                          <a:ln>
                            <a:noFill/>
                          </a:ln>
                          <a:solidFill>
                            <a:schemeClr val="bg1"/>
                          </a:solidFill>
                          <a:effectLst/>
                          <a:latin typeface="+mn-lt"/>
                          <a:ea typeface="+mn-ea"/>
                          <a:cs typeface="+mn-cs"/>
                        </a:rPr>
                        <a:t>0.121</a:t>
                      </a:r>
                    </a:p>
                  </a:txBody>
                  <a:tcPr marL="68580" marR="6858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1109600"/>
                  </a:ext>
                </a:extLst>
              </a:tr>
              <a:tr h="267767">
                <a:tc>
                  <a:txBody>
                    <a:bodyPr/>
                    <a:lstStyle/>
                    <a:p>
                      <a:pPr marL="228600" marR="0" algn="l">
                        <a:lnSpc>
                          <a:spcPct val="115000"/>
                        </a:lnSpc>
                        <a:spcBef>
                          <a:spcPts val="0"/>
                        </a:spcBef>
                        <a:spcAft>
                          <a:spcPts val="800"/>
                        </a:spcAft>
                      </a:pPr>
                      <a:r>
                        <a:rPr lang="en-US" sz="1600" dirty="0">
                          <a:ln>
                            <a:noFill/>
                          </a:ln>
                          <a:solidFill>
                            <a:schemeClr val="bg1"/>
                          </a:solidFill>
                          <a:effectLst/>
                        </a:rPr>
                        <a:t>Composite </a:t>
                      </a:r>
                      <a:r>
                        <a:rPr lang="en-US" sz="1600" kern="1200" dirty="0">
                          <a:ln>
                            <a:noFill/>
                          </a:ln>
                          <a:solidFill>
                            <a:schemeClr val="bg1"/>
                          </a:solidFill>
                          <a:effectLst/>
                          <a:latin typeface="+mn-lt"/>
                          <a:ea typeface="+mn-ea"/>
                          <a:cs typeface="+mn-cs"/>
                        </a:rPr>
                        <a:t>†</a:t>
                      </a:r>
                      <a:endParaRPr lang="en-US" sz="1600" dirty="0">
                        <a:ln>
                          <a:noFill/>
                        </a:ln>
                        <a:solidFill>
                          <a:schemeClr val="bg1"/>
                        </a:solidFill>
                        <a:effectLst/>
                        <a:latin typeface="+mn-lt"/>
                        <a:ea typeface="Calibri" panose="020F0502020204030204" pitchFamily="34" charset="0"/>
                      </a:endParaRPr>
                    </a:p>
                  </a:txBody>
                  <a:tcPr marL="137541" marR="137541" marT="0" marB="0" anchor="ctr">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228600" marR="0" algn="l">
                        <a:lnSpc>
                          <a:spcPct val="115000"/>
                        </a:lnSpc>
                        <a:spcBef>
                          <a:spcPts val="0"/>
                        </a:spcBef>
                        <a:spcAft>
                          <a:spcPts val="80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dash"/>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228600" marR="0" algn="l">
                        <a:lnSpc>
                          <a:spcPct val="115000"/>
                        </a:lnSpc>
                        <a:spcBef>
                          <a:spcPts val="0"/>
                        </a:spcBef>
                        <a:spcAft>
                          <a:spcPts val="80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800"/>
                        </a:spcAft>
                      </a:pPr>
                      <a:r>
                        <a:rPr lang="en-US" sz="1600" kern="1200">
                          <a:ln>
                            <a:noFill/>
                          </a:ln>
                          <a:solidFill>
                            <a:schemeClr val="bg1"/>
                          </a:solidFill>
                          <a:effectLst/>
                          <a:latin typeface="+mn-lt"/>
                          <a:ea typeface="+mn-ea"/>
                          <a:cs typeface="+mn-cs"/>
                        </a:rPr>
                        <a:t>2.73 (1.53, 4.88)</a:t>
                      </a:r>
                    </a:p>
                  </a:txBody>
                  <a:tcPr marL="68580" marR="68580" marT="0" marB="0">
                    <a:lnL w="12700"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800"/>
                        </a:spcAft>
                      </a:pPr>
                      <a:r>
                        <a:rPr lang="en-US" sz="1600" b="0" kern="1200">
                          <a:ln>
                            <a:noFill/>
                          </a:ln>
                          <a:solidFill>
                            <a:schemeClr val="bg1"/>
                          </a:solidFill>
                          <a:effectLst/>
                          <a:latin typeface="+mn-lt"/>
                          <a:ea typeface="+mn-ea"/>
                          <a:cs typeface="+mn-cs"/>
                        </a:rPr>
                        <a:t>&lt;0.001</a:t>
                      </a:r>
                    </a:p>
                  </a:txBody>
                  <a:tcPr marL="68580" marR="68580" marT="0" marB="0">
                    <a:lnT w="3175"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521698223"/>
                  </a:ext>
                </a:extLst>
              </a:tr>
              <a:tr h="267767">
                <a:tc>
                  <a:txBody>
                    <a:bodyPr/>
                    <a:lstStyle/>
                    <a:p>
                      <a:pPr marL="0" marR="0" algn="l">
                        <a:lnSpc>
                          <a:spcPct val="115000"/>
                        </a:lnSpc>
                        <a:spcBef>
                          <a:spcPts val="0"/>
                        </a:spcBef>
                        <a:spcAft>
                          <a:spcPts val="800"/>
                        </a:spcAft>
                      </a:pPr>
                      <a:r>
                        <a:rPr lang="en-US" sz="1600" b="0" u="none">
                          <a:ln>
                            <a:noFill/>
                          </a:ln>
                          <a:solidFill>
                            <a:schemeClr val="bg1"/>
                          </a:solidFill>
                          <a:effectLst/>
                        </a:rPr>
                        <a:t>All TAVI* (N=3791)</a:t>
                      </a:r>
                      <a:endParaRPr lang="en-US" sz="1600">
                        <a:ln>
                          <a:noFill/>
                        </a:ln>
                        <a:solidFill>
                          <a:schemeClr val="bg1"/>
                        </a:solidFill>
                        <a:effectLst/>
                        <a:latin typeface="+mn-lt"/>
                        <a:ea typeface="Calibri" panose="020F0502020204030204" pitchFamily="34" charset="0"/>
                      </a:endParaRPr>
                    </a:p>
                  </a:txBody>
                  <a:tcPr marL="137541" marR="137541" marT="0" marB="0" anchor="ctr">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228600" marR="0" algn="l">
                        <a:lnSpc>
                          <a:spcPct val="115000"/>
                        </a:lnSpc>
                        <a:spcBef>
                          <a:spcPts val="0"/>
                        </a:spcBef>
                        <a:spcAft>
                          <a:spcPts val="80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dash"/>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228600" marR="0" algn="l">
                        <a:lnSpc>
                          <a:spcPct val="115000"/>
                        </a:lnSpc>
                        <a:spcBef>
                          <a:spcPts val="0"/>
                        </a:spcBef>
                        <a:spcAft>
                          <a:spcPts val="80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800"/>
                        </a:spcAft>
                      </a:pPr>
                      <a:endParaRPr lang="en-US" sz="1600" kern="1200">
                        <a:ln>
                          <a:noFill/>
                        </a:ln>
                        <a:solidFill>
                          <a:schemeClr val="bg1"/>
                        </a:solidFill>
                        <a:effectLst/>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800"/>
                        </a:spcAft>
                      </a:pPr>
                      <a:endParaRPr lang="en-US" sz="1600" b="0" kern="1200">
                        <a:ln>
                          <a:noFill/>
                        </a:ln>
                        <a:solidFill>
                          <a:schemeClr val="bg1"/>
                        </a:solidFill>
                        <a:effectLst/>
                        <a:latin typeface="+mn-lt"/>
                        <a:ea typeface="+mn-ea"/>
                        <a:cs typeface="+mn-cs"/>
                      </a:endParaRPr>
                    </a:p>
                  </a:txBody>
                  <a:tcPr marL="68580" marR="68580" marT="0" marB="0">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666437329"/>
                  </a:ext>
                </a:extLst>
              </a:tr>
              <a:tr h="267767">
                <a:tc>
                  <a:txBody>
                    <a:bodyPr/>
                    <a:lstStyle/>
                    <a:p>
                      <a:pPr marL="228600" marR="0" algn="l">
                        <a:lnSpc>
                          <a:spcPct val="100000"/>
                        </a:lnSpc>
                        <a:spcBef>
                          <a:spcPts val="0"/>
                        </a:spcBef>
                        <a:spcAft>
                          <a:spcPts val="0"/>
                        </a:spcAft>
                      </a:pPr>
                      <a:r>
                        <a:rPr lang="en-US" sz="1600">
                          <a:ln>
                            <a:noFill/>
                          </a:ln>
                          <a:solidFill>
                            <a:schemeClr val="bg1"/>
                          </a:solidFill>
                          <a:effectLst/>
                        </a:rPr>
                        <a:t>All-cause mortality</a:t>
                      </a:r>
                      <a:endParaRPr lang="en-US" sz="1600">
                        <a:ln>
                          <a:noFill/>
                        </a:ln>
                        <a:solidFill>
                          <a:schemeClr val="bg1"/>
                        </a:solidFill>
                        <a:effectLst/>
                        <a:latin typeface="+mn-lt"/>
                        <a:ea typeface="Calibri" panose="020F0502020204030204" pitchFamily="34" charset="0"/>
                      </a:endParaRPr>
                    </a:p>
                  </a:txBody>
                  <a:tcPr marL="137541" marR="137541" marT="0" marB="0" anchor="ctr">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00000"/>
                        </a:lnSpc>
                        <a:spcBef>
                          <a:spcPts val="0"/>
                        </a:spcBef>
                        <a:spcAft>
                          <a:spcPts val="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dash"/>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00000"/>
                        </a:lnSpc>
                        <a:spcBef>
                          <a:spcPts val="0"/>
                        </a:spcBef>
                        <a:spcAft>
                          <a:spcPts val="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defTabSz="1097280" rtl="0" eaLnBrk="1" latinLnBrk="0" hangingPunct="1">
                        <a:lnSpc>
                          <a:spcPct val="100000"/>
                        </a:lnSpc>
                        <a:spcBef>
                          <a:spcPts val="0"/>
                        </a:spcBef>
                        <a:spcAft>
                          <a:spcPts val="0"/>
                        </a:spcAft>
                      </a:pPr>
                      <a:r>
                        <a:rPr lang="en-US" sz="1600" kern="1200">
                          <a:ln>
                            <a:noFill/>
                          </a:ln>
                          <a:solidFill>
                            <a:schemeClr val="bg1"/>
                          </a:solidFill>
                          <a:effectLst/>
                          <a:latin typeface="+mn-lt"/>
                          <a:ea typeface="+mn-ea"/>
                          <a:cs typeface="+mn-cs"/>
                        </a:rPr>
                        <a:t>2.24 (1.48, 3.38)</a:t>
                      </a:r>
                    </a:p>
                  </a:txBody>
                  <a:tcPr marL="68580" marR="68580" marT="0" marB="0">
                    <a:lnL w="12700" cap="flat" cmpd="sng" algn="ctr">
                      <a:solidFill>
                        <a:schemeClr val="bg1"/>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defTabSz="1097280" rtl="0" eaLnBrk="1" latinLnBrk="0" hangingPunct="1">
                        <a:lnSpc>
                          <a:spcPct val="100000"/>
                        </a:lnSpc>
                        <a:spcBef>
                          <a:spcPts val="0"/>
                        </a:spcBef>
                        <a:spcAft>
                          <a:spcPts val="0"/>
                        </a:spcAft>
                      </a:pPr>
                      <a:r>
                        <a:rPr lang="en-US" sz="1600" b="0" kern="1200" dirty="0">
                          <a:ln>
                            <a:noFill/>
                          </a:ln>
                          <a:solidFill>
                            <a:schemeClr val="bg1"/>
                          </a:solidFill>
                          <a:effectLst/>
                          <a:latin typeface="+mn-lt"/>
                          <a:ea typeface="+mn-ea"/>
                          <a:cs typeface="+mn-cs"/>
                        </a:rPr>
                        <a:t>&lt;0.001</a:t>
                      </a:r>
                    </a:p>
                  </a:txBody>
                  <a:tcPr marL="68580" marR="68580" marT="0" marB="0">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47491163"/>
                  </a:ext>
                </a:extLst>
              </a:tr>
              <a:tr h="267767">
                <a:tc>
                  <a:txBody>
                    <a:bodyPr/>
                    <a:lstStyle/>
                    <a:p>
                      <a:pPr marL="228600" marR="0" algn="l">
                        <a:lnSpc>
                          <a:spcPct val="100000"/>
                        </a:lnSpc>
                        <a:spcBef>
                          <a:spcPts val="0"/>
                        </a:spcBef>
                        <a:spcAft>
                          <a:spcPts val="0"/>
                        </a:spcAft>
                      </a:pPr>
                      <a:r>
                        <a:rPr lang="en-US" sz="1600">
                          <a:ln>
                            <a:noFill/>
                          </a:ln>
                          <a:solidFill>
                            <a:schemeClr val="bg1"/>
                          </a:solidFill>
                          <a:effectLst/>
                        </a:rPr>
                        <a:t>Cardiovascular mortality</a:t>
                      </a:r>
                      <a:endParaRPr lang="en-US" sz="1600">
                        <a:ln>
                          <a:noFill/>
                        </a:ln>
                        <a:solidFill>
                          <a:schemeClr val="bg1"/>
                        </a:solidFill>
                        <a:effectLst/>
                        <a:latin typeface="+mn-lt"/>
                        <a:ea typeface="Calibri" panose="020F0502020204030204" pitchFamily="34" charset="0"/>
                      </a:endParaRPr>
                    </a:p>
                  </a:txBody>
                  <a:tcPr marL="137541" marR="137541" marT="0" marB="0" anchor="ctr">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00000"/>
                        </a:lnSpc>
                        <a:spcBef>
                          <a:spcPts val="0"/>
                        </a:spcBef>
                        <a:spcAft>
                          <a:spcPts val="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dash"/>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00000"/>
                        </a:lnSpc>
                        <a:spcBef>
                          <a:spcPts val="0"/>
                        </a:spcBef>
                        <a:spcAft>
                          <a:spcPts val="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kern="1200">
                          <a:ln>
                            <a:noFill/>
                          </a:ln>
                          <a:solidFill>
                            <a:schemeClr val="bg1"/>
                          </a:solidFill>
                          <a:effectLst/>
                          <a:latin typeface="+mn-lt"/>
                          <a:ea typeface="+mn-ea"/>
                          <a:cs typeface="+mn-cs"/>
                        </a:rPr>
                        <a:t>2.07 (1.20, 3.59)</a:t>
                      </a:r>
                    </a:p>
                  </a:txBody>
                  <a:tcPr marL="25400" marR="25400" marT="0" marB="0">
                    <a:lnL w="12700"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0" kern="1200">
                          <a:ln>
                            <a:noFill/>
                          </a:ln>
                          <a:solidFill>
                            <a:schemeClr val="bg1"/>
                          </a:solidFill>
                          <a:effectLst/>
                          <a:latin typeface="+mn-lt"/>
                          <a:ea typeface="+mn-ea"/>
                          <a:cs typeface="+mn-cs"/>
                        </a:rPr>
                        <a:t>0.009</a:t>
                      </a:r>
                    </a:p>
                  </a:txBody>
                  <a:tcPr marL="68580" marR="6858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02952927"/>
                  </a:ext>
                </a:extLst>
              </a:tr>
              <a:tr h="267767">
                <a:tc>
                  <a:txBody>
                    <a:bodyPr/>
                    <a:lstStyle/>
                    <a:p>
                      <a:pPr marL="228600" marR="0" algn="l">
                        <a:lnSpc>
                          <a:spcPct val="100000"/>
                        </a:lnSpc>
                        <a:spcBef>
                          <a:spcPts val="0"/>
                        </a:spcBef>
                        <a:spcAft>
                          <a:spcPts val="0"/>
                        </a:spcAft>
                      </a:pPr>
                      <a:r>
                        <a:rPr lang="en-US" sz="1600" dirty="0">
                          <a:ln>
                            <a:noFill/>
                          </a:ln>
                          <a:solidFill>
                            <a:schemeClr val="bg1"/>
                          </a:solidFill>
                          <a:effectLst/>
                        </a:rPr>
                        <a:t>Hospitalization for AV disease/worsening HF </a:t>
                      </a:r>
                      <a:endParaRPr lang="en-US" sz="1600" dirty="0">
                        <a:ln>
                          <a:noFill/>
                        </a:ln>
                        <a:solidFill>
                          <a:schemeClr val="bg1"/>
                        </a:solidFill>
                        <a:effectLst/>
                        <a:latin typeface="+mn-lt"/>
                        <a:ea typeface="Calibri" panose="020F0502020204030204" pitchFamily="34" charset="0"/>
                      </a:endParaRPr>
                    </a:p>
                  </a:txBody>
                  <a:tcPr marL="137541" marR="137541" marT="0" marB="0" anchor="ctr">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00000"/>
                        </a:lnSpc>
                        <a:spcBef>
                          <a:spcPts val="0"/>
                        </a:spcBef>
                        <a:spcAft>
                          <a:spcPts val="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dash"/>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228600" marR="0" algn="l">
                        <a:lnSpc>
                          <a:spcPct val="100000"/>
                        </a:lnSpc>
                        <a:spcBef>
                          <a:spcPts val="0"/>
                        </a:spcBef>
                        <a:spcAft>
                          <a:spcPts val="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kern="1200">
                          <a:ln>
                            <a:noFill/>
                          </a:ln>
                          <a:solidFill>
                            <a:schemeClr val="bg1"/>
                          </a:solidFill>
                          <a:effectLst/>
                          <a:latin typeface="+mn-lt"/>
                          <a:ea typeface="+mn-ea"/>
                          <a:cs typeface="+mn-cs"/>
                        </a:rPr>
                        <a:t>2.34 (1.16, 4.71)</a:t>
                      </a:r>
                    </a:p>
                  </a:txBody>
                  <a:tcPr marL="25400" marR="25400" marT="0" marB="0">
                    <a:lnL w="12700"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0" kern="1200">
                          <a:ln>
                            <a:noFill/>
                          </a:ln>
                          <a:solidFill>
                            <a:schemeClr val="bg1"/>
                          </a:solidFill>
                          <a:effectLst/>
                          <a:latin typeface="+mn-lt"/>
                          <a:ea typeface="+mn-ea"/>
                          <a:cs typeface="+mn-cs"/>
                        </a:rPr>
                        <a:t>0.017</a:t>
                      </a:r>
                    </a:p>
                  </a:txBody>
                  <a:tcPr marL="68580" marR="6858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03232675"/>
                  </a:ext>
                </a:extLst>
              </a:tr>
              <a:tr h="267767">
                <a:tc>
                  <a:txBody>
                    <a:bodyPr/>
                    <a:lstStyle/>
                    <a:p>
                      <a:pPr marL="228600" marR="0" algn="l">
                        <a:lnSpc>
                          <a:spcPct val="100000"/>
                        </a:lnSpc>
                        <a:spcBef>
                          <a:spcPts val="0"/>
                        </a:spcBef>
                        <a:spcAft>
                          <a:spcPts val="0"/>
                        </a:spcAft>
                      </a:pPr>
                      <a:r>
                        <a:rPr lang="en-US" sz="1600" dirty="0">
                          <a:ln>
                            <a:noFill/>
                          </a:ln>
                          <a:solidFill>
                            <a:schemeClr val="bg1"/>
                          </a:solidFill>
                          <a:effectLst/>
                        </a:rPr>
                        <a:t>Composite </a:t>
                      </a:r>
                      <a:r>
                        <a:rPr lang="en-US" sz="1600" kern="1200" dirty="0">
                          <a:ln>
                            <a:noFill/>
                          </a:ln>
                          <a:solidFill>
                            <a:schemeClr val="bg1"/>
                          </a:solidFill>
                          <a:effectLst/>
                          <a:latin typeface="+mn-lt"/>
                          <a:ea typeface="+mn-ea"/>
                          <a:cs typeface="+mn-cs"/>
                        </a:rPr>
                        <a:t>†</a:t>
                      </a:r>
                      <a:endParaRPr lang="en-US" sz="1600" dirty="0">
                        <a:ln>
                          <a:noFill/>
                        </a:ln>
                        <a:solidFill>
                          <a:schemeClr val="bg1"/>
                        </a:solidFill>
                        <a:effectLst/>
                        <a:latin typeface="+mn-lt"/>
                        <a:ea typeface="Calibri" panose="020F0502020204030204" pitchFamily="34" charset="0"/>
                      </a:endParaRPr>
                    </a:p>
                  </a:txBody>
                  <a:tcPr marL="137541" marR="137541" marT="0" marB="0" anchor="ctr">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noFill/>
                  </a:tcPr>
                </a:tc>
                <a:tc>
                  <a:txBody>
                    <a:bodyPr/>
                    <a:lstStyle/>
                    <a:p>
                      <a:pPr marL="228600" marR="0" algn="l">
                        <a:lnSpc>
                          <a:spcPct val="100000"/>
                        </a:lnSpc>
                        <a:spcBef>
                          <a:spcPts val="0"/>
                        </a:spcBef>
                        <a:spcAft>
                          <a:spcPts val="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dash"/>
                      <a:round/>
                      <a:headEnd type="none" w="med" len="med"/>
                      <a:tailEnd type="none" w="med" len="med"/>
                    </a:lnR>
                    <a:lnT w="3175" cap="flat" cmpd="sng" algn="ctr">
                      <a:solidFill>
                        <a:schemeClr val="bg1"/>
                      </a:solidFill>
                      <a:prstDash val="solid"/>
                      <a:round/>
                      <a:headEnd type="none" w="med" len="med"/>
                      <a:tailEnd type="none" w="med" len="med"/>
                    </a:lnT>
                    <a:noFill/>
                  </a:tcPr>
                </a:tc>
                <a:tc>
                  <a:txBody>
                    <a:bodyPr/>
                    <a:lstStyle/>
                    <a:p>
                      <a:pPr marL="228600" marR="0" algn="l">
                        <a:lnSpc>
                          <a:spcPct val="100000"/>
                        </a:lnSpc>
                        <a:spcBef>
                          <a:spcPts val="0"/>
                        </a:spcBef>
                        <a:spcAft>
                          <a:spcPts val="0"/>
                        </a:spcAft>
                      </a:pPr>
                      <a:endParaRPr lang="en-US" sz="1600">
                        <a:ln>
                          <a:noFill/>
                        </a:ln>
                        <a:solidFill>
                          <a:schemeClr val="bg1"/>
                        </a:solidFill>
                        <a:effectLst/>
                        <a:latin typeface="+mn-lt"/>
                        <a:ea typeface="Calibri" panose="020F0502020204030204" pitchFamily="34" charset="0"/>
                      </a:endParaRPr>
                    </a:p>
                  </a:txBody>
                  <a:tcPr marL="137541" marR="137541" marT="0" marB="0" anchor="ctr">
                    <a:lnL w="1270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noFill/>
                  </a:tcPr>
                </a:tc>
                <a:tc>
                  <a:txBody>
                    <a:bodyPr/>
                    <a:lstStyle/>
                    <a:p>
                      <a:pPr marL="0" marR="0" algn="ctr">
                        <a:lnSpc>
                          <a:spcPct val="100000"/>
                        </a:lnSpc>
                        <a:spcBef>
                          <a:spcPts val="0"/>
                        </a:spcBef>
                        <a:spcAft>
                          <a:spcPts val="0"/>
                        </a:spcAft>
                      </a:pPr>
                      <a:r>
                        <a:rPr lang="en-US" sz="1600" kern="1200">
                          <a:ln>
                            <a:noFill/>
                          </a:ln>
                          <a:solidFill>
                            <a:schemeClr val="bg1"/>
                          </a:solidFill>
                          <a:effectLst/>
                          <a:latin typeface="+mn-lt"/>
                          <a:ea typeface="+mn-ea"/>
                          <a:cs typeface="+mn-cs"/>
                        </a:rPr>
                        <a:t>1.93 (1.23, 3.03)</a:t>
                      </a:r>
                    </a:p>
                  </a:txBody>
                  <a:tcPr marL="25400" marR="25400" marT="0" marB="0">
                    <a:lnL w="12700"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noFill/>
                  </a:tcPr>
                </a:tc>
                <a:tc>
                  <a:txBody>
                    <a:bodyPr/>
                    <a:lstStyle/>
                    <a:p>
                      <a:pPr marL="0" marR="0" algn="ctr">
                        <a:lnSpc>
                          <a:spcPct val="100000"/>
                        </a:lnSpc>
                        <a:spcBef>
                          <a:spcPts val="0"/>
                        </a:spcBef>
                        <a:spcAft>
                          <a:spcPts val="0"/>
                        </a:spcAft>
                      </a:pPr>
                      <a:r>
                        <a:rPr lang="en-US" sz="1600" b="0" kern="1200" dirty="0">
                          <a:ln>
                            <a:noFill/>
                          </a:ln>
                          <a:solidFill>
                            <a:schemeClr val="bg1"/>
                          </a:solidFill>
                          <a:effectLst/>
                          <a:latin typeface="+mn-lt"/>
                          <a:ea typeface="+mn-ea"/>
                          <a:cs typeface="+mn-cs"/>
                        </a:rPr>
                        <a:t>0.005</a:t>
                      </a:r>
                    </a:p>
                  </a:txBody>
                  <a:tcPr marL="68580" marR="68580" marT="0" marB="0">
                    <a:lnT w="3175"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426345020"/>
                  </a:ext>
                </a:extLst>
              </a:tr>
            </a:tbl>
          </a:graphicData>
        </a:graphic>
      </p:graphicFrame>
      <p:sp>
        <p:nvSpPr>
          <p:cNvPr id="13" name="TextBox 12">
            <a:extLst>
              <a:ext uri="{FF2B5EF4-FFF2-40B4-BE49-F238E27FC236}">
                <a16:creationId xmlns:a16="http://schemas.microsoft.com/office/drawing/2014/main" id="{947916FD-551B-4616-82F7-FE306692A0F7}"/>
              </a:ext>
            </a:extLst>
          </p:cNvPr>
          <p:cNvSpPr txBox="1"/>
          <p:nvPr/>
        </p:nvSpPr>
        <p:spPr>
          <a:xfrm>
            <a:off x="1066274" y="5981453"/>
            <a:ext cx="5780126" cy="907941"/>
          </a:xfrm>
          <a:prstGeom prst="rect">
            <a:avLst/>
          </a:prstGeom>
          <a:noFill/>
        </p:spPr>
        <p:txBody>
          <a:bodyPr wrap="square">
            <a:spAutoFit/>
          </a:bodyPr>
          <a:lstStyle/>
          <a:p>
            <a:r>
              <a:rPr lang="en-US" sz="1100" dirty="0">
                <a:solidFill>
                  <a:schemeClr val="bg1"/>
                </a:solidFill>
              </a:rPr>
              <a:t>* RCT and Non-RCT cohorts</a:t>
            </a:r>
          </a:p>
          <a:p>
            <a:r>
              <a:rPr lang="pt-BR" sz="1100" dirty="0">
                <a:solidFill>
                  <a:schemeClr val="bg1"/>
                </a:solidFill>
              </a:rPr>
              <a:t>CoreValve 97%, Evolut R 3%</a:t>
            </a:r>
          </a:p>
          <a:p>
            <a:endParaRPr lang="en-US" sz="1100" dirty="0">
              <a:solidFill>
                <a:schemeClr val="bg1"/>
              </a:solidFill>
            </a:endParaRPr>
          </a:p>
          <a:p>
            <a:r>
              <a:rPr lang="en-US" sz="1100" kern="1200" dirty="0">
                <a:solidFill>
                  <a:schemeClr val="bg1"/>
                </a:solidFill>
                <a:effectLst/>
                <a:latin typeface="+mn-lt"/>
                <a:ea typeface="+mn-ea"/>
                <a:cs typeface="+mn-cs"/>
              </a:rPr>
              <a:t>† All-cause mortality or hospitalization for AV disease or worsening HF </a:t>
            </a:r>
          </a:p>
          <a:p>
            <a:endParaRPr lang="en-US" sz="900" dirty="0">
              <a:solidFill>
                <a:schemeClr val="bg1"/>
              </a:solidFill>
            </a:endParaRPr>
          </a:p>
        </p:txBody>
      </p:sp>
      <p:graphicFrame>
        <p:nvGraphicFramePr>
          <p:cNvPr id="7" name="Chart 6">
            <a:extLst>
              <a:ext uri="{FF2B5EF4-FFF2-40B4-BE49-F238E27FC236}">
                <a16:creationId xmlns:a16="http://schemas.microsoft.com/office/drawing/2014/main" id="{77B86113-8BA5-4DE5-A470-DF2D5CC65273}"/>
              </a:ext>
            </a:extLst>
          </p:cNvPr>
          <p:cNvGraphicFramePr/>
          <p:nvPr>
            <p:extLst>
              <p:ext uri="{D42A27DB-BD31-4B8C-83A1-F6EECF244321}">
                <p14:modId xmlns:p14="http://schemas.microsoft.com/office/powerpoint/2010/main" val="3801607301"/>
              </p:ext>
            </p:extLst>
          </p:nvPr>
        </p:nvGraphicFramePr>
        <p:xfrm>
          <a:off x="4471437" y="-356000"/>
          <a:ext cx="4514847" cy="661348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24244CFB-03EF-4585-88CB-4509B53ECEB4}"/>
              </a:ext>
            </a:extLst>
          </p:cNvPr>
          <p:cNvSpPr txBox="1"/>
          <p:nvPr/>
        </p:nvSpPr>
        <p:spPr>
          <a:xfrm>
            <a:off x="4658916" y="6164289"/>
            <a:ext cx="4223844" cy="276999"/>
          </a:xfrm>
          <a:prstGeom prst="rect">
            <a:avLst/>
          </a:prstGeom>
          <a:noFill/>
        </p:spPr>
        <p:txBody>
          <a:bodyPr wrap="square">
            <a:spAutoFit/>
          </a:bodyPr>
          <a:lstStyle/>
          <a:p>
            <a:pPr algn="ctr"/>
            <a:r>
              <a:rPr lang="en-US" sz="1200">
                <a:solidFill>
                  <a:schemeClr val="bg1"/>
                </a:solidFill>
              </a:rPr>
              <a:t>Lower risk with SVD                            Higher risk with SVD </a:t>
            </a:r>
            <a:endParaRPr lang="en-US" sz="1200"/>
          </a:p>
        </p:txBody>
      </p:sp>
      <p:cxnSp>
        <p:nvCxnSpPr>
          <p:cNvPr id="10" name="Straight Arrow Connector 9">
            <a:extLst>
              <a:ext uri="{FF2B5EF4-FFF2-40B4-BE49-F238E27FC236}">
                <a16:creationId xmlns:a16="http://schemas.microsoft.com/office/drawing/2014/main" id="{93AA285B-9CE8-4DAB-A7E5-19E9985DF077}"/>
              </a:ext>
            </a:extLst>
          </p:cNvPr>
          <p:cNvCxnSpPr>
            <a:cxnSpLocks/>
          </p:cNvCxnSpPr>
          <p:nvPr/>
        </p:nvCxnSpPr>
        <p:spPr>
          <a:xfrm>
            <a:off x="6803136" y="6302788"/>
            <a:ext cx="371475"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DE8C5DD-42A2-4BFD-AFA9-9B87638287C3}"/>
              </a:ext>
            </a:extLst>
          </p:cNvPr>
          <p:cNvCxnSpPr>
            <a:cxnSpLocks/>
          </p:cNvCxnSpPr>
          <p:nvPr/>
        </p:nvCxnSpPr>
        <p:spPr>
          <a:xfrm flipH="1">
            <a:off x="6340222" y="6302788"/>
            <a:ext cx="363854"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CB3BB0B8-B26B-4153-9826-CB6B08851398}"/>
              </a:ext>
            </a:extLst>
          </p:cNvPr>
          <p:cNvSpPr>
            <a:spLocks noGrp="1"/>
          </p:cNvSpPr>
          <p:nvPr>
            <p:ph type="title"/>
          </p:nvPr>
        </p:nvSpPr>
        <p:spPr>
          <a:xfrm>
            <a:off x="375407" y="523402"/>
            <a:ext cx="10888910" cy="598221"/>
          </a:xfrm>
        </p:spPr>
        <p:txBody>
          <a:bodyPr>
            <a:normAutofit/>
          </a:bodyPr>
          <a:lstStyle/>
          <a:p>
            <a:r>
              <a:rPr lang="en-US" sz="2400" cap="small">
                <a:solidFill>
                  <a:srgbClr val="FFF2CC"/>
                </a:solidFill>
              </a:rPr>
              <a:t>Worsened Clinical Outcomes in Patients Who Develop SVD</a:t>
            </a:r>
          </a:p>
        </p:txBody>
      </p:sp>
      <p:sp>
        <p:nvSpPr>
          <p:cNvPr id="16" name="Title 3">
            <a:extLst>
              <a:ext uri="{FF2B5EF4-FFF2-40B4-BE49-F238E27FC236}">
                <a16:creationId xmlns:a16="http://schemas.microsoft.com/office/drawing/2014/main" id="{1CFEB11D-43A2-4481-8BE8-BECA6C16D11E}"/>
              </a:ext>
            </a:extLst>
          </p:cNvPr>
          <p:cNvSpPr txBox="1">
            <a:spLocks/>
          </p:cNvSpPr>
          <p:nvPr/>
        </p:nvSpPr>
        <p:spPr>
          <a:xfrm>
            <a:off x="375407" y="63767"/>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r>
              <a:rPr lang="en-US" sz="2400" dirty="0"/>
              <a:t>COREVALVE EVOLUT POOLED ANALYSIS</a:t>
            </a:r>
          </a:p>
        </p:txBody>
      </p:sp>
    </p:spTree>
    <p:extLst>
      <p:ext uri="{BB962C8B-B14F-4D97-AF65-F5344CB8AC3E}">
        <p14:creationId xmlns:p14="http://schemas.microsoft.com/office/powerpoint/2010/main" val="1931552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9191C9-65DD-4174-A829-D22B11253A5D}"/>
              </a:ext>
            </a:extLst>
          </p:cNvPr>
          <p:cNvSpPr>
            <a:spLocks noGrp="1"/>
          </p:cNvSpPr>
          <p:nvPr>
            <p:ph type="title"/>
          </p:nvPr>
        </p:nvSpPr>
        <p:spPr>
          <a:xfrm>
            <a:off x="671423" y="573460"/>
            <a:ext cx="10888910" cy="566758"/>
          </a:xfrm>
        </p:spPr>
        <p:txBody>
          <a:bodyPr>
            <a:normAutofit/>
          </a:bodyPr>
          <a:lstStyle/>
          <a:p>
            <a:r>
              <a:rPr lang="en-US" sz="2400" cap="small">
                <a:solidFill>
                  <a:srgbClr val="FFF2CC"/>
                </a:solidFill>
              </a:rPr>
              <a:t>Baseline Characteristics of Patients With and Without SVD</a:t>
            </a:r>
          </a:p>
        </p:txBody>
      </p:sp>
      <p:graphicFrame>
        <p:nvGraphicFramePr>
          <p:cNvPr id="7" name="Table 6">
            <a:extLst>
              <a:ext uri="{FF2B5EF4-FFF2-40B4-BE49-F238E27FC236}">
                <a16:creationId xmlns:a16="http://schemas.microsoft.com/office/drawing/2014/main" id="{C96D07EB-1E7C-443B-985C-E32A4700D05A}"/>
              </a:ext>
            </a:extLst>
          </p:cNvPr>
          <p:cNvGraphicFramePr>
            <a:graphicFrameLocks noGrp="1"/>
          </p:cNvGraphicFramePr>
          <p:nvPr>
            <p:extLst>
              <p:ext uri="{D42A27DB-BD31-4B8C-83A1-F6EECF244321}">
                <p14:modId xmlns:p14="http://schemas.microsoft.com/office/powerpoint/2010/main" val="345425137"/>
              </p:ext>
            </p:extLst>
          </p:nvPr>
        </p:nvGraphicFramePr>
        <p:xfrm>
          <a:off x="869475" y="1494847"/>
          <a:ext cx="9859618" cy="4114803"/>
        </p:xfrm>
        <a:graphic>
          <a:graphicData uri="http://schemas.openxmlformats.org/drawingml/2006/table">
            <a:tbl>
              <a:tblPr firstRow="1" firstCol="1">
                <a:tableStyleId>{D27102A9-8310-4765-A935-A1911B00CA55}</a:tableStyleId>
              </a:tblPr>
              <a:tblGrid>
                <a:gridCol w="4941803">
                  <a:extLst>
                    <a:ext uri="{9D8B030D-6E8A-4147-A177-3AD203B41FA5}">
                      <a16:colId xmlns:a16="http://schemas.microsoft.com/office/drawing/2014/main" val="354517318"/>
                    </a:ext>
                  </a:extLst>
                </a:gridCol>
                <a:gridCol w="2265182">
                  <a:extLst>
                    <a:ext uri="{9D8B030D-6E8A-4147-A177-3AD203B41FA5}">
                      <a16:colId xmlns:a16="http://schemas.microsoft.com/office/drawing/2014/main" val="1739200162"/>
                    </a:ext>
                  </a:extLst>
                </a:gridCol>
                <a:gridCol w="2652633">
                  <a:extLst>
                    <a:ext uri="{9D8B030D-6E8A-4147-A177-3AD203B41FA5}">
                      <a16:colId xmlns:a16="http://schemas.microsoft.com/office/drawing/2014/main" val="3642290819"/>
                    </a:ext>
                  </a:extLst>
                </a:gridCol>
              </a:tblGrid>
              <a:tr h="687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ln>
                          <a:noFill/>
                        </a:ln>
                        <a:solidFill>
                          <a:schemeClr val="bg1"/>
                        </a:solidFill>
                        <a:effectLst/>
                        <a:latin typeface="+mn-lt"/>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1800" b="0" dirty="0">
                          <a:ln>
                            <a:noFill/>
                          </a:ln>
                          <a:solidFill>
                            <a:schemeClr val="bg1"/>
                          </a:solidFill>
                          <a:effectLst/>
                          <a:latin typeface="+mn-lt"/>
                        </a:rPr>
                        <a:t>Patients with SVD*</a:t>
                      </a:r>
                      <a:br>
                        <a:rPr lang="en-US" sz="1800" b="0" dirty="0">
                          <a:ln>
                            <a:noFill/>
                          </a:ln>
                          <a:solidFill>
                            <a:schemeClr val="bg1"/>
                          </a:solidFill>
                          <a:effectLst/>
                          <a:latin typeface="+mn-lt"/>
                        </a:rPr>
                      </a:br>
                      <a:r>
                        <a:rPr lang="en-US" sz="1800" b="0" dirty="0">
                          <a:ln>
                            <a:noFill/>
                          </a:ln>
                          <a:solidFill>
                            <a:schemeClr val="bg1"/>
                          </a:solidFill>
                          <a:effectLst/>
                          <a:latin typeface="+mn-lt"/>
                        </a:rPr>
                        <a:t>(N=97)</a:t>
                      </a:r>
                      <a:endParaRPr lang="en-US" sz="1800" b="0" dirty="0">
                        <a:ln>
                          <a:noFill/>
                        </a:ln>
                        <a:solidFill>
                          <a:schemeClr val="bg1"/>
                        </a:solidFill>
                        <a:effectLst/>
                        <a:latin typeface="+mn-lt"/>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1800" b="0" dirty="0">
                          <a:ln>
                            <a:noFill/>
                          </a:ln>
                          <a:solidFill>
                            <a:schemeClr val="bg1"/>
                          </a:solidFill>
                          <a:effectLst/>
                          <a:latin typeface="+mn-lt"/>
                        </a:rPr>
                        <a:t>Patients without SVD*</a:t>
                      </a:r>
                      <a:br>
                        <a:rPr lang="en-US" sz="1800" b="0" dirty="0">
                          <a:ln>
                            <a:noFill/>
                          </a:ln>
                          <a:solidFill>
                            <a:schemeClr val="bg1"/>
                          </a:solidFill>
                          <a:effectLst/>
                          <a:latin typeface="+mn-lt"/>
                        </a:rPr>
                      </a:br>
                      <a:r>
                        <a:rPr lang="en-US" sz="1800" b="0" dirty="0">
                          <a:ln>
                            <a:noFill/>
                          </a:ln>
                          <a:solidFill>
                            <a:schemeClr val="bg1"/>
                          </a:solidFill>
                          <a:effectLst/>
                          <a:latin typeface="+mn-lt"/>
                        </a:rPr>
                        <a:t>(N=4665)</a:t>
                      </a:r>
                      <a:endParaRPr lang="en-US" sz="1800" b="0" dirty="0">
                        <a:ln>
                          <a:noFill/>
                        </a:ln>
                        <a:solidFill>
                          <a:schemeClr val="bg1"/>
                        </a:solidFill>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4147006036"/>
                  </a:ext>
                </a:extLst>
              </a:tr>
              <a:tr h="311569">
                <a:tc>
                  <a:txBody>
                    <a:bodyPr/>
                    <a:lstStyle/>
                    <a:p>
                      <a:pPr marL="0" marR="0">
                        <a:lnSpc>
                          <a:spcPct val="100000"/>
                        </a:lnSpc>
                        <a:spcBef>
                          <a:spcPts val="0"/>
                        </a:spcBef>
                        <a:spcAft>
                          <a:spcPts val="0"/>
                        </a:spcAft>
                      </a:pPr>
                      <a:r>
                        <a:rPr lang="en-US" sz="1800" b="0">
                          <a:ln>
                            <a:noFill/>
                          </a:ln>
                          <a:solidFill>
                            <a:schemeClr val="bg1"/>
                          </a:solidFill>
                          <a:effectLst/>
                          <a:latin typeface="+mn-lt"/>
                        </a:rPr>
                        <a:t>Age, years</a:t>
                      </a:r>
                      <a:endParaRPr lang="en-US" sz="1800" b="0">
                        <a:ln>
                          <a:noFill/>
                        </a:ln>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nchor="ctr">
                    <a:lnB w="3175" cap="flat" cmpd="sng" algn="ctr">
                      <a:solidFill>
                        <a:schemeClr val="bg1"/>
                      </a:solidFill>
                      <a:prstDash val="solid"/>
                      <a:round/>
                      <a:headEnd type="none" w="med" len="med"/>
                      <a:tailEnd type="none" w="med" len="med"/>
                    </a:lnB>
                    <a:noFill/>
                  </a:tcPr>
                </a:tc>
                <a:tc>
                  <a:txBody>
                    <a:bodyPr/>
                    <a:lstStyle/>
                    <a:p>
                      <a:pPr marL="0" marR="0" algn="ctr">
                        <a:lnSpc>
                          <a:spcPct val="107000"/>
                        </a:lnSpc>
                        <a:spcBef>
                          <a:spcPts val="200"/>
                        </a:spcBef>
                        <a:spcAft>
                          <a:spcPts val="200"/>
                        </a:spcAft>
                      </a:pPr>
                      <a:r>
                        <a:rPr lang="en-US" sz="1800">
                          <a:solidFill>
                            <a:schemeClr val="bg1"/>
                          </a:solidFill>
                          <a:effectLst/>
                          <a:latin typeface="+mn-lt"/>
                          <a:ea typeface="DengXian" panose="02010600030101010101" pitchFamily="2" charset="-122"/>
                          <a:cs typeface="Arial" panose="020B0604020202020204" pitchFamily="34" charset="0"/>
                        </a:rPr>
                        <a:t>79.3 ± 8.7</a:t>
                      </a:r>
                    </a:p>
                  </a:txBody>
                  <a:tcPr marL="25400" marR="25400" marT="0" marB="0">
                    <a:lnB w="3175" cap="flat" cmpd="sng" algn="ctr">
                      <a:solidFill>
                        <a:schemeClr val="bg1"/>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800" dirty="0">
                          <a:solidFill>
                            <a:schemeClr val="bg1"/>
                          </a:solidFill>
                          <a:effectLst/>
                          <a:latin typeface="+mn-lt"/>
                          <a:ea typeface="DengXian" panose="02010600030101010101" pitchFamily="2" charset="-122"/>
                          <a:cs typeface="Arial" panose="020B0604020202020204" pitchFamily="34" charset="0"/>
                        </a:rPr>
                        <a:t>82.1 ± 7.4 </a:t>
                      </a:r>
                      <a:r>
                        <a:rPr lang="en-US" sz="1800" kern="1200" dirty="0">
                          <a:solidFill>
                            <a:schemeClr val="bg1"/>
                          </a:solidFill>
                          <a:effectLst/>
                          <a:latin typeface="+mn-lt"/>
                          <a:ea typeface="+mn-ea"/>
                          <a:cs typeface="+mn-cs"/>
                        </a:rPr>
                        <a:t>†</a:t>
                      </a:r>
                      <a:endParaRPr lang="en-US" sz="1800" dirty="0">
                        <a:solidFill>
                          <a:schemeClr val="bg1"/>
                        </a:solidFill>
                        <a:effectLst/>
                        <a:latin typeface="+mn-lt"/>
                        <a:ea typeface="DengXian" panose="02010600030101010101" pitchFamily="2" charset="-122"/>
                        <a:cs typeface="Arial" panose="020B0604020202020204" pitchFamily="34" charset="0"/>
                      </a:endParaRPr>
                    </a:p>
                  </a:txBody>
                  <a:tcPr marL="25400" marR="25400" marT="0" marB="0">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3207701"/>
                  </a:ext>
                </a:extLst>
              </a:tr>
              <a:tr h="311569">
                <a:tc>
                  <a:txBody>
                    <a:bodyPr/>
                    <a:lstStyle/>
                    <a:p>
                      <a:pPr marL="0" marR="0">
                        <a:lnSpc>
                          <a:spcPct val="100000"/>
                        </a:lnSpc>
                        <a:spcBef>
                          <a:spcPts val="0"/>
                        </a:spcBef>
                        <a:spcAft>
                          <a:spcPts val="0"/>
                        </a:spcAft>
                      </a:pPr>
                      <a:r>
                        <a:rPr lang="en-US" sz="1800" b="0">
                          <a:ln>
                            <a:noFill/>
                          </a:ln>
                          <a:solidFill>
                            <a:schemeClr val="bg1"/>
                          </a:solidFill>
                          <a:effectLst/>
                          <a:latin typeface="+mn-lt"/>
                        </a:rPr>
                        <a:t>Male</a:t>
                      </a:r>
                      <a:endParaRPr lang="en-US" sz="1800" b="0">
                        <a:ln>
                          <a:noFill/>
                        </a:ln>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800" dirty="0">
                          <a:solidFill>
                            <a:schemeClr val="bg1"/>
                          </a:solidFill>
                          <a:effectLst/>
                          <a:latin typeface="+mn-lt"/>
                          <a:ea typeface="DengXian" panose="02010600030101010101" pitchFamily="2" charset="-122"/>
                          <a:cs typeface="Arial" panose="020B0604020202020204" pitchFamily="34" charset="0"/>
                        </a:rPr>
                        <a:t>47 (48.5)</a:t>
                      </a: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800">
                          <a:solidFill>
                            <a:schemeClr val="bg1"/>
                          </a:solidFill>
                          <a:effectLst/>
                          <a:latin typeface="+mn-lt"/>
                          <a:ea typeface="DengXian" panose="02010600030101010101" pitchFamily="2" charset="-122"/>
                          <a:cs typeface="Arial" panose="020B0604020202020204" pitchFamily="34" charset="0"/>
                        </a:rPr>
                        <a:t>2558 (54.8)</a:t>
                      </a: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0418884"/>
                  </a:ext>
                </a:extLst>
              </a:tr>
              <a:tr h="311569">
                <a:tc>
                  <a:txBody>
                    <a:bodyPr/>
                    <a:lstStyle/>
                    <a:p>
                      <a:pPr marL="0" marR="0">
                        <a:lnSpc>
                          <a:spcPct val="100000"/>
                        </a:lnSpc>
                        <a:spcBef>
                          <a:spcPts val="0"/>
                        </a:spcBef>
                        <a:spcAft>
                          <a:spcPts val="0"/>
                        </a:spcAft>
                      </a:pPr>
                      <a:r>
                        <a:rPr lang="en-US" sz="1800" b="0">
                          <a:ln>
                            <a:noFill/>
                          </a:ln>
                          <a:solidFill>
                            <a:schemeClr val="bg1"/>
                          </a:solidFill>
                          <a:effectLst/>
                        </a:rPr>
                        <a:t>Body surface area, m</a:t>
                      </a:r>
                      <a:r>
                        <a:rPr lang="en-US" sz="1800" b="0" baseline="30000">
                          <a:ln>
                            <a:noFill/>
                          </a:ln>
                          <a:solidFill>
                            <a:schemeClr val="bg1"/>
                          </a:solidFill>
                          <a:effectLst/>
                        </a:rPr>
                        <a:t>2</a:t>
                      </a:r>
                      <a:r>
                        <a:rPr lang="en-US" sz="1050" b="0">
                          <a:ln>
                            <a:noFill/>
                          </a:ln>
                          <a:solidFill>
                            <a:schemeClr val="bg1"/>
                          </a:solidFill>
                          <a:effectLst/>
                        </a:rPr>
                        <a:t> </a:t>
                      </a:r>
                      <a:endParaRPr lang="en-US" sz="1200" b="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800" kern="1200" dirty="0">
                          <a:solidFill>
                            <a:schemeClr val="bg1"/>
                          </a:solidFill>
                          <a:effectLst/>
                          <a:latin typeface="+mn-lt"/>
                          <a:ea typeface="DengXian" panose="02010600030101010101" pitchFamily="2" charset="-122"/>
                          <a:cs typeface="Arial" panose="020B0604020202020204" pitchFamily="34" charset="0"/>
                        </a:rPr>
                        <a:t>1.9 ± 0.3</a:t>
                      </a: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spcBef>
                          <a:spcPts val="200"/>
                        </a:spcBef>
                        <a:spcAft>
                          <a:spcPts val="200"/>
                        </a:spcAft>
                      </a:pPr>
                      <a:r>
                        <a:rPr lang="en-US" sz="1800" kern="1200" dirty="0">
                          <a:solidFill>
                            <a:schemeClr val="bg1"/>
                          </a:solidFill>
                          <a:effectLst/>
                          <a:latin typeface="+mn-lt"/>
                          <a:ea typeface="DengXian" panose="02010600030101010101" pitchFamily="2" charset="-122"/>
                          <a:cs typeface="Arial" panose="020B0604020202020204" pitchFamily="34" charset="0"/>
                        </a:rPr>
                        <a:t>1.9 ± 0.2 </a:t>
                      </a:r>
                      <a:r>
                        <a:rPr lang="en-US" sz="1800" kern="1200" dirty="0">
                          <a:solidFill>
                            <a:schemeClr val="bg1"/>
                          </a:solidFill>
                          <a:effectLst/>
                          <a:latin typeface="+mn-lt"/>
                          <a:ea typeface="+mn-ea"/>
                          <a:cs typeface="+mn-cs"/>
                        </a:rPr>
                        <a:t>†</a:t>
                      </a:r>
                      <a:endParaRPr lang="en-US" sz="1800" kern="1200" dirty="0">
                        <a:solidFill>
                          <a:schemeClr val="bg1"/>
                        </a:solidFill>
                        <a:effectLst/>
                        <a:latin typeface="+mn-lt"/>
                        <a:ea typeface="DengXian" panose="02010600030101010101" pitchFamily="2" charset="-122"/>
                        <a:cs typeface="Arial" panose="020B0604020202020204" pitchFamily="34" charset="0"/>
                      </a:endParaRP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68325652"/>
                  </a:ext>
                </a:extLst>
              </a:tr>
              <a:tr h="311569">
                <a:tc>
                  <a:txBody>
                    <a:bodyPr/>
                    <a:lstStyle/>
                    <a:p>
                      <a:pPr marL="0" marR="0">
                        <a:lnSpc>
                          <a:spcPct val="100000"/>
                        </a:lnSpc>
                        <a:spcBef>
                          <a:spcPts val="0"/>
                        </a:spcBef>
                        <a:spcAft>
                          <a:spcPts val="0"/>
                        </a:spcAft>
                      </a:pPr>
                      <a:r>
                        <a:rPr lang="en-US" sz="1800" b="0">
                          <a:ln>
                            <a:noFill/>
                          </a:ln>
                          <a:solidFill>
                            <a:schemeClr val="bg1"/>
                          </a:solidFill>
                          <a:effectLst/>
                          <a:latin typeface="+mn-lt"/>
                        </a:rPr>
                        <a:t>STS-PROM, %  </a:t>
                      </a:r>
                      <a:endParaRPr lang="en-US" sz="1800" b="0">
                        <a:ln>
                          <a:noFill/>
                        </a:ln>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800">
                          <a:solidFill>
                            <a:schemeClr val="bg1"/>
                          </a:solidFill>
                          <a:effectLst/>
                          <a:latin typeface="+mn-lt"/>
                          <a:ea typeface="DengXian" panose="02010600030101010101" pitchFamily="2" charset="-122"/>
                          <a:cs typeface="Arial" panose="020B0604020202020204" pitchFamily="34" charset="0"/>
                        </a:rPr>
                        <a:t>6.0 ± 4.1</a:t>
                      </a: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800" dirty="0">
                          <a:solidFill>
                            <a:schemeClr val="bg1"/>
                          </a:solidFill>
                          <a:effectLst/>
                          <a:latin typeface="+mn-lt"/>
                          <a:ea typeface="DengXian" panose="02010600030101010101" pitchFamily="2" charset="-122"/>
                          <a:cs typeface="Arial" panose="020B0604020202020204" pitchFamily="34" charset="0"/>
                        </a:rPr>
                        <a:t>7.2 ± 4.2 </a:t>
                      </a:r>
                      <a:r>
                        <a:rPr lang="en-US" sz="1800" kern="1200" dirty="0">
                          <a:solidFill>
                            <a:schemeClr val="bg1"/>
                          </a:solidFill>
                          <a:effectLst/>
                          <a:latin typeface="+mn-lt"/>
                          <a:ea typeface="+mn-ea"/>
                          <a:cs typeface="+mn-cs"/>
                        </a:rPr>
                        <a:t>†</a:t>
                      </a:r>
                      <a:endParaRPr lang="en-US" sz="1800" dirty="0">
                        <a:solidFill>
                          <a:schemeClr val="bg1"/>
                        </a:solidFill>
                        <a:effectLst/>
                        <a:latin typeface="+mn-lt"/>
                        <a:ea typeface="DengXian" panose="02010600030101010101" pitchFamily="2" charset="-122"/>
                        <a:cs typeface="Arial" panose="020B0604020202020204" pitchFamily="34" charset="0"/>
                      </a:endParaRP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0266814"/>
                  </a:ext>
                </a:extLst>
              </a:tr>
              <a:tr h="311569">
                <a:tc>
                  <a:txBody>
                    <a:bodyPr/>
                    <a:lstStyle/>
                    <a:p>
                      <a:pPr marL="0" marR="0">
                        <a:lnSpc>
                          <a:spcPct val="100000"/>
                        </a:lnSpc>
                        <a:spcBef>
                          <a:spcPts val="0"/>
                        </a:spcBef>
                        <a:spcAft>
                          <a:spcPts val="0"/>
                        </a:spcAft>
                      </a:pPr>
                      <a:r>
                        <a:rPr lang="en-US" sz="1800" b="0">
                          <a:ln>
                            <a:noFill/>
                          </a:ln>
                          <a:solidFill>
                            <a:schemeClr val="bg1"/>
                          </a:solidFill>
                          <a:effectLst/>
                          <a:latin typeface="+mn-lt"/>
                        </a:rPr>
                        <a:t>NYHA III/IV</a:t>
                      </a:r>
                      <a:endParaRPr lang="en-US" sz="1800" b="0">
                        <a:ln>
                          <a:noFill/>
                        </a:ln>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800">
                          <a:solidFill>
                            <a:schemeClr val="bg1"/>
                          </a:solidFill>
                          <a:effectLst/>
                          <a:latin typeface="+mn-lt"/>
                          <a:ea typeface="DengXian" panose="02010600030101010101" pitchFamily="2" charset="-122"/>
                          <a:cs typeface="Arial" panose="020B0604020202020204" pitchFamily="34" charset="0"/>
                        </a:rPr>
                        <a:t>69 (71.1)</a:t>
                      </a: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800" dirty="0">
                          <a:solidFill>
                            <a:schemeClr val="bg1"/>
                          </a:solidFill>
                          <a:effectLst/>
                          <a:latin typeface="+mn-lt"/>
                          <a:ea typeface="DengXian" panose="02010600030101010101" pitchFamily="2" charset="-122"/>
                          <a:cs typeface="Arial" panose="020B0604020202020204" pitchFamily="34" charset="0"/>
                        </a:rPr>
                        <a:t>3615 (77.5)</a:t>
                      </a: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6598823"/>
                  </a:ext>
                </a:extLst>
              </a:tr>
              <a:tr h="311569">
                <a:tc>
                  <a:txBody>
                    <a:bodyPr/>
                    <a:lstStyle/>
                    <a:p>
                      <a:pPr marL="0" marR="0">
                        <a:lnSpc>
                          <a:spcPct val="100000"/>
                        </a:lnSpc>
                        <a:spcBef>
                          <a:spcPts val="0"/>
                        </a:spcBef>
                        <a:spcAft>
                          <a:spcPts val="0"/>
                        </a:spcAft>
                      </a:pPr>
                      <a:r>
                        <a:rPr lang="en-US" sz="1800" b="0">
                          <a:ln>
                            <a:noFill/>
                          </a:ln>
                          <a:solidFill>
                            <a:schemeClr val="bg1"/>
                          </a:solidFill>
                          <a:effectLst/>
                          <a:latin typeface="+mn-lt"/>
                        </a:rPr>
                        <a:t>Prior percutaneous coronary intervention</a:t>
                      </a:r>
                      <a:endParaRPr lang="en-US" sz="1800" b="0">
                        <a:ln>
                          <a:noFill/>
                        </a:ln>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800">
                          <a:solidFill>
                            <a:schemeClr val="bg1"/>
                          </a:solidFill>
                          <a:effectLst/>
                          <a:latin typeface="+mn-lt"/>
                          <a:ea typeface="DengXian" panose="02010600030101010101" pitchFamily="2" charset="-122"/>
                          <a:cs typeface="Arial" panose="020B0604020202020204" pitchFamily="34" charset="0"/>
                        </a:rPr>
                        <a:t>22 (22.7)</a:t>
                      </a: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800" dirty="0">
                          <a:solidFill>
                            <a:schemeClr val="bg1"/>
                          </a:solidFill>
                          <a:effectLst/>
                          <a:latin typeface="+mn-lt"/>
                          <a:ea typeface="DengXian" panose="02010600030101010101" pitchFamily="2" charset="-122"/>
                          <a:cs typeface="Arial" panose="020B0604020202020204" pitchFamily="34" charset="0"/>
                        </a:rPr>
                        <a:t>1563 (33.5) </a:t>
                      </a:r>
                      <a:r>
                        <a:rPr lang="en-US" sz="1800" kern="1200" dirty="0">
                          <a:solidFill>
                            <a:schemeClr val="bg1"/>
                          </a:solidFill>
                          <a:effectLst/>
                          <a:latin typeface="+mn-lt"/>
                          <a:ea typeface="+mn-ea"/>
                          <a:cs typeface="+mn-cs"/>
                        </a:rPr>
                        <a:t>†</a:t>
                      </a:r>
                      <a:endParaRPr lang="en-US" sz="1800" dirty="0">
                        <a:solidFill>
                          <a:schemeClr val="bg1"/>
                        </a:solidFill>
                        <a:effectLst/>
                        <a:latin typeface="+mn-lt"/>
                        <a:ea typeface="DengXian" panose="02010600030101010101" pitchFamily="2" charset="-122"/>
                        <a:cs typeface="Arial" panose="020B0604020202020204" pitchFamily="34" charset="0"/>
                      </a:endParaRP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88828"/>
                  </a:ext>
                </a:extLst>
              </a:tr>
              <a:tr h="311569">
                <a:tc>
                  <a:txBody>
                    <a:bodyPr/>
                    <a:lstStyle/>
                    <a:p>
                      <a:pPr marL="0" marR="0">
                        <a:lnSpc>
                          <a:spcPct val="100000"/>
                        </a:lnSpc>
                        <a:spcBef>
                          <a:spcPts val="0"/>
                        </a:spcBef>
                        <a:spcAft>
                          <a:spcPts val="0"/>
                        </a:spcAft>
                      </a:pPr>
                      <a:r>
                        <a:rPr lang="en-US" sz="1800" b="0">
                          <a:ln>
                            <a:noFill/>
                          </a:ln>
                          <a:solidFill>
                            <a:schemeClr val="bg1"/>
                          </a:solidFill>
                          <a:effectLst/>
                          <a:latin typeface="+mn-lt"/>
                          <a:ea typeface="MS Mincho" panose="02020609040205080304" pitchFamily="49" charset="-128"/>
                          <a:cs typeface="Arial" panose="020B0604020202020204" pitchFamily="34" charset="0"/>
                        </a:rPr>
                        <a:t>Prior coronary artery bypass surgery</a:t>
                      </a: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800">
                          <a:solidFill>
                            <a:schemeClr val="bg1"/>
                          </a:solidFill>
                          <a:effectLst/>
                          <a:latin typeface="+mn-lt"/>
                          <a:ea typeface="DengXian" panose="02010600030101010101" pitchFamily="2" charset="-122"/>
                          <a:cs typeface="Arial" panose="020B0604020202020204" pitchFamily="34" charset="0"/>
                        </a:rPr>
                        <a:t>22 (22.7)</a:t>
                      </a: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800" dirty="0">
                          <a:solidFill>
                            <a:schemeClr val="bg1"/>
                          </a:solidFill>
                          <a:effectLst/>
                          <a:latin typeface="+mn-lt"/>
                          <a:ea typeface="DengXian" panose="02010600030101010101" pitchFamily="2" charset="-122"/>
                          <a:cs typeface="Arial" panose="020B0604020202020204" pitchFamily="34" charset="0"/>
                        </a:rPr>
                        <a:t>1393 (29.9)</a:t>
                      </a: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63401376"/>
                  </a:ext>
                </a:extLst>
              </a:tr>
              <a:tr h="311569">
                <a:tc>
                  <a:txBody>
                    <a:bodyPr/>
                    <a:lstStyle/>
                    <a:p>
                      <a:pPr marL="0" marR="0">
                        <a:lnSpc>
                          <a:spcPct val="100000"/>
                        </a:lnSpc>
                        <a:spcBef>
                          <a:spcPts val="0"/>
                        </a:spcBef>
                        <a:spcAft>
                          <a:spcPts val="0"/>
                        </a:spcAft>
                      </a:pPr>
                      <a:r>
                        <a:rPr lang="en-US" sz="1800" b="0">
                          <a:ln>
                            <a:noFill/>
                          </a:ln>
                          <a:solidFill>
                            <a:schemeClr val="bg1"/>
                          </a:solidFill>
                          <a:effectLst/>
                          <a:latin typeface="+mn-lt"/>
                        </a:rPr>
                        <a:t>Hypertension </a:t>
                      </a:r>
                      <a:endParaRPr lang="en-US" sz="1800" b="0">
                        <a:ln>
                          <a:noFill/>
                        </a:ln>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800">
                          <a:solidFill>
                            <a:schemeClr val="bg1"/>
                          </a:solidFill>
                          <a:effectLst/>
                          <a:latin typeface="+mn-lt"/>
                          <a:ea typeface="DengXian" panose="02010600030101010101" pitchFamily="2" charset="-122"/>
                          <a:cs typeface="Arial" panose="020B0604020202020204" pitchFamily="34" charset="0"/>
                        </a:rPr>
                        <a:t>85 (87.6)</a:t>
                      </a: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800">
                          <a:solidFill>
                            <a:schemeClr val="bg1"/>
                          </a:solidFill>
                          <a:effectLst/>
                          <a:latin typeface="+mn-lt"/>
                          <a:ea typeface="DengXian" panose="02010600030101010101" pitchFamily="2" charset="-122"/>
                          <a:cs typeface="Arial" panose="020B0604020202020204" pitchFamily="34" charset="0"/>
                        </a:rPr>
                        <a:t>4318 (92.6)</a:t>
                      </a: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9417374"/>
                  </a:ext>
                </a:extLst>
              </a:tr>
              <a:tr h="311569">
                <a:tc>
                  <a:txBody>
                    <a:bodyPr/>
                    <a:lstStyle/>
                    <a:p>
                      <a:pPr marL="0" marR="0">
                        <a:lnSpc>
                          <a:spcPct val="100000"/>
                        </a:lnSpc>
                        <a:spcBef>
                          <a:spcPts val="0"/>
                        </a:spcBef>
                        <a:spcAft>
                          <a:spcPts val="0"/>
                        </a:spcAft>
                      </a:pPr>
                      <a:r>
                        <a:rPr lang="en-US" sz="1800" b="0">
                          <a:ln>
                            <a:noFill/>
                          </a:ln>
                          <a:solidFill>
                            <a:schemeClr val="bg1"/>
                          </a:solidFill>
                          <a:effectLst/>
                          <a:latin typeface="+mn-lt"/>
                        </a:rPr>
                        <a:t>Creatinine  &gt; 2.0 mg/dL</a:t>
                      </a:r>
                      <a:endParaRPr lang="en-US" sz="1800" b="0">
                        <a:ln>
                          <a:noFill/>
                        </a:ln>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effectLst/>
                          <a:latin typeface="+mn-lt"/>
                          <a:ea typeface="DengXian" panose="02010600030101010101" pitchFamily="2" charset="-122"/>
                          <a:cs typeface="Arial" panose="020B0604020202020204" pitchFamily="34" charset="0"/>
                        </a:rPr>
                        <a:t>3 (3.1)</a:t>
                      </a: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a:ln>
                            <a:noFill/>
                          </a:ln>
                          <a:solidFill>
                            <a:schemeClr val="bg1"/>
                          </a:solidFill>
                          <a:effectLst/>
                          <a:latin typeface="+mn-lt"/>
                          <a:ea typeface="MS Mincho" panose="02020609040205080304" pitchFamily="49" charset="-128"/>
                          <a:cs typeface="Times New Roman" panose="02020603050405020304" pitchFamily="18" charset="0"/>
                        </a:rPr>
                        <a:t>166 (3.6)</a:t>
                      </a: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232236"/>
                  </a:ext>
                </a:extLst>
              </a:tr>
              <a:tr h="311569">
                <a:tc>
                  <a:txBody>
                    <a:bodyPr/>
                    <a:lstStyle/>
                    <a:p>
                      <a:pPr marL="0" marR="0">
                        <a:lnSpc>
                          <a:spcPct val="100000"/>
                        </a:lnSpc>
                        <a:spcBef>
                          <a:spcPts val="0"/>
                        </a:spcBef>
                        <a:spcAft>
                          <a:spcPts val="0"/>
                        </a:spcAft>
                      </a:pPr>
                      <a:r>
                        <a:rPr lang="en-US" sz="1800" b="0">
                          <a:ln>
                            <a:noFill/>
                          </a:ln>
                          <a:solidFill>
                            <a:schemeClr val="bg1"/>
                          </a:solidFill>
                          <a:effectLst/>
                          <a:latin typeface="+mn-lt"/>
                        </a:rPr>
                        <a:t>Prior atrial fibrillation/flutter </a:t>
                      </a:r>
                      <a:endParaRPr lang="en-US" sz="1800" b="0">
                        <a:ln>
                          <a:noFill/>
                        </a:ln>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800">
                          <a:solidFill>
                            <a:schemeClr val="bg1"/>
                          </a:solidFill>
                          <a:effectLst/>
                          <a:latin typeface="+mn-lt"/>
                          <a:ea typeface="DengXian" panose="02010600030101010101" pitchFamily="2" charset="-122"/>
                          <a:cs typeface="Arial" panose="020B0604020202020204" pitchFamily="34" charset="0"/>
                        </a:rPr>
                        <a:t>24 (24.7)</a:t>
                      </a: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800" dirty="0">
                          <a:solidFill>
                            <a:schemeClr val="bg1"/>
                          </a:solidFill>
                          <a:effectLst/>
                          <a:latin typeface="+mn-lt"/>
                          <a:ea typeface="DengXian" panose="02010600030101010101" pitchFamily="2" charset="-122"/>
                          <a:cs typeface="Arial" panose="020B0604020202020204" pitchFamily="34" charset="0"/>
                        </a:rPr>
                        <a:t>1761 (37.8) </a:t>
                      </a:r>
                      <a:r>
                        <a:rPr lang="en-US" sz="1800" kern="1200" dirty="0">
                          <a:solidFill>
                            <a:schemeClr val="bg1"/>
                          </a:solidFill>
                          <a:effectLst/>
                          <a:latin typeface="+mn-lt"/>
                          <a:ea typeface="+mn-ea"/>
                          <a:cs typeface="+mn-cs"/>
                        </a:rPr>
                        <a:t>†</a:t>
                      </a:r>
                      <a:endParaRPr lang="en-US" sz="1800" dirty="0">
                        <a:solidFill>
                          <a:schemeClr val="bg1"/>
                        </a:solidFill>
                        <a:effectLst/>
                        <a:latin typeface="+mn-lt"/>
                        <a:ea typeface="DengXian" panose="02010600030101010101" pitchFamily="2" charset="-122"/>
                        <a:cs typeface="Arial" panose="020B0604020202020204" pitchFamily="34" charset="0"/>
                      </a:endParaRPr>
                    </a:p>
                  </a:txBody>
                  <a:tcPr marL="25400" marR="254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24860809"/>
                  </a:ext>
                </a:extLst>
              </a:tr>
              <a:tr h="311569">
                <a:tc>
                  <a:txBody>
                    <a:bodyPr/>
                    <a:lstStyle/>
                    <a:p>
                      <a:pPr marL="0" marR="0">
                        <a:lnSpc>
                          <a:spcPct val="100000"/>
                        </a:lnSpc>
                        <a:spcBef>
                          <a:spcPts val="0"/>
                        </a:spcBef>
                        <a:spcAft>
                          <a:spcPts val="0"/>
                        </a:spcAft>
                      </a:pPr>
                      <a:r>
                        <a:rPr lang="en-US" sz="1800" b="0" kern="1200">
                          <a:ln>
                            <a:noFill/>
                          </a:ln>
                          <a:solidFill>
                            <a:schemeClr val="bg1"/>
                          </a:solidFill>
                          <a:effectLst/>
                          <a:latin typeface="+mn-lt"/>
                          <a:ea typeface="+mn-ea"/>
                          <a:cs typeface="+mn-cs"/>
                        </a:rPr>
                        <a:t>Prior anticoagulation therapy</a:t>
                      </a:r>
                    </a:p>
                  </a:txBody>
                  <a:tcPr marL="68580" marR="68580" marT="0" marB="0" anchor="ctr">
                    <a:lnT w="3175"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800">
                          <a:solidFill>
                            <a:schemeClr val="bg1"/>
                          </a:solidFill>
                          <a:effectLst/>
                          <a:latin typeface="+mn-lt"/>
                          <a:ea typeface="DengXian" panose="02010600030101010101" pitchFamily="2" charset="-122"/>
                          <a:cs typeface="Arial" panose="020B0604020202020204" pitchFamily="34" charset="0"/>
                        </a:rPr>
                        <a:t>16 (16.5)</a:t>
                      </a:r>
                    </a:p>
                  </a:txBody>
                  <a:tcPr marL="25400" marR="25400" marT="0" marB="0">
                    <a:lnT w="3175"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800" dirty="0">
                          <a:solidFill>
                            <a:schemeClr val="bg1"/>
                          </a:solidFill>
                          <a:effectLst/>
                          <a:latin typeface="+mn-lt"/>
                          <a:ea typeface="DengXian" panose="02010600030101010101" pitchFamily="2" charset="-122"/>
                          <a:cs typeface="Arial" panose="020B0604020202020204" pitchFamily="34" charset="0"/>
                        </a:rPr>
                        <a:t>1014 (21.7)</a:t>
                      </a:r>
                    </a:p>
                  </a:txBody>
                  <a:tcPr marL="25400" marR="25400" marT="0" marB="0">
                    <a:lnT w="3175"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65166371"/>
                  </a:ext>
                </a:extLst>
              </a:tr>
            </a:tbl>
          </a:graphicData>
        </a:graphic>
      </p:graphicFrame>
      <p:sp>
        <p:nvSpPr>
          <p:cNvPr id="6" name="TextBox 5">
            <a:extLst>
              <a:ext uri="{FF2B5EF4-FFF2-40B4-BE49-F238E27FC236}">
                <a16:creationId xmlns:a16="http://schemas.microsoft.com/office/drawing/2014/main" id="{75A59F61-BD7E-4B5D-95A8-24921202D7F0}"/>
              </a:ext>
            </a:extLst>
          </p:cNvPr>
          <p:cNvSpPr txBox="1"/>
          <p:nvPr/>
        </p:nvSpPr>
        <p:spPr>
          <a:xfrm>
            <a:off x="869475" y="5722852"/>
            <a:ext cx="7741097" cy="928396"/>
          </a:xfrm>
          <a:prstGeom prst="rect">
            <a:avLst/>
          </a:prstGeom>
          <a:noFill/>
        </p:spPr>
        <p:txBody>
          <a:bodyPr wrap="square">
            <a:spAutoFit/>
          </a:bodyPr>
          <a:lstStyle/>
          <a:p>
            <a:pPr>
              <a:lnSpc>
                <a:spcPct val="115000"/>
              </a:lnSpc>
              <a:defRPr/>
            </a:pPr>
            <a:r>
              <a:rPr lang="en-US" sz="1200" b="0" dirty="0">
                <a:ln>
                  <a:noFill/>
                </a:ln>
                <a:solidFill>
                  <a:schemeClr val="bg1"/>
                </a:solidFill>
              </a:rPr>
              <a:t>Mean ± SD or no. (%)</a:t>
            </a:r>
          </a:p>
          <a:p>
            <a:r>
              <a:rPr lang="en-US" sz="1200" dirty="0">
                <a:solidFill>
                  <a:schemeClr val="bg1"/>
                </a:solidFill>
              </a:rPr>
              <a:t>* RCT and Non-RCT cohorts</a:t>
            </a:r>
          </a:p>
          <a:p>
            <a:pPr>
              <a:lnSpc>
                <a:spcPct val="115000"/>
              </a:lnSpc>
              <a:defRPr/>
            </a:pPr>
            <a:r>
              <a:rPr lang="en-US" sz="1200" kern="1200" dirty="0">
                <a:solidFill>
                  <a:schemeClr val="bg1"/>
                </a:solidFill>
                <a:effectLst/>
                <a:latin typeface="+mn-lt"/>
                <a:ea typeface="+mn-ea"/>
                <a:cs typeface="+mn-cs"/>
              </a:rPr>
              <a:t>†</a:t>
            </a:r>
            <a:r>
              <a:rPr lang="en-US" sz="1200" b="0" dirty="0">
                <a:ln>
                  <a:noFill/>
                </a:ln>
                <a:solidFill>
                  <a:schemeClr val="bg1"/>
                </a:solidFill>
              </a:rPr>
              <a:t> P&lt;0.05 </a:t>
            </a:r>
            <a:r>
              <a:rPr lang="en-US" sz="1200" dirty="0">
                <a:solidFill>
                  <a:schemeClr val="bg1"/>
                </a:solidFill>
              </a:rPr>
              <a:t>vs. </a:t>
            </a:r>
            <a:r>
              <a:rPr lang="en-US" sz="1200" b="0" dirty="0">
                <a:ln>
                  <a:noFill/>
                </a:ln>
                <a:solidFill>
                  <a:schemeClr val="bg1"/>
                </a:solidFill>
                <a:effectLst/>
                <a:latin typeface="+mn-lt"/>
              </a:rPr>
              <a:t>Patients with SVD</a:t>
            </a:r>
            <a:endParaRPr lang="en-US" sz="1200" b="0" dirty="0">
              <a:ln>
                <a:noFill/>
              </a:ln>
              <a:solidFill>
                <a:schemeClr val="bg1"/>
              </a:solidFill>
            </a:endParaRPr>
          </a:p>
          <a:p>
            <a:pPr marL="285750" indent="-285750">
              <a:lnSpc>
                <a:spcPct val="115000"/>
              </a:lnSpc>
              <a:buFont typeface="Arial" panose="020B0604020202020204" pitchFamily="34" charset="0"/>
              <a:buChar char="•"/>
              <a:defRPr/>
            </a:pPr>
            <a:endParaRPr lang="en-US" sz="1400" dirty="0">
              <a:solidFill>
                <a:schemeClr val="bg1"/>
              </a:solidFill>
            </a:endParaRPr>
          </a:p>
        </p:txBody>
      </p:sp>
      <p:sp>
        <p:nvSpPr>
          <p:cNvPr id="5" name="Title 3">
            <a:extLst>
              <a:ext uri="{FF2B5EF4-FFF2-40B4-BE49-F238E27FC236}">
                <a16:creationId xmlns:a16="http://schemas.microsoft.com/office/drawing/2014/main" id="{88D1BDF1-2F34-4A0D-8427-8B9F3DE695D3}"/>
              </a:ext>
            </a:extLst>
          </p:cNvPr>
          <p:cNvSpPr txBox="1">
            <a:spLocks/>
          </p:cNvSpPr>
          <p:nvPr/>
        </p:nvSpPr>
        <p:spPr>
          <a:xfrm>
            <a:off x="651545" y="77817"/>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r>
              <a:rPr lang="en-US" sz="2400" dirty="0"/>
              <a:t>COREVALVE EVOLUT POOLED ANALYSIS</a:t>
            </a:r>
          </a:p>
        </p:txBody>
      </p:sp>
    </p:spTree>
    <p:extLst>
      <p:ext uri="{BB962C8B-B14F-4D97-AF65-F5344CB8AC3E}">
        <p14:creationId xmlns:p14="http://schemas.microsoft.com/office/powerpoint/2010/main" val="814259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6568602B-A4FD-4578-84CA-FE9534371E90}"/>
              </a:ext>
            </a:extLst>
          </p:cNvPr>
          <p:cNvGraphicFramePr>
            <a:graphicFrameLocks noGrp="1"/>
          </p:cNvGraphicFramePr>
          <p:nvPr>
            <p:extLst>
              <p:ext uri="{D42A27DB-BD31-4B8C-83A1-F6EECF244321}">
                <p14:modId xmlns:p14="http://schemas.microsoft.com/office/powerpoint/2010/main" val="3227426624"/>
              </p:ext>
            </p:extLst>
          </p:nvPr>
        </p:nvGraphicFramePr>
        <p:xfrm>
          <a:off x="656906" y="1320753"/>
          <a:ext cx="10250905" cy="3604905"/>
        </p:xfrm>
        <a:graphic>
          <a:graphicData uri="http://schemas.openxmlformats.org/drawingml/2006/table">
            <a:tbl>
              <a:tblPr firstRow="1" firstCol="1" bandRow="1">
                <a:tableStyleId>{D27102A9-8310-4765-A935-A1911B00CA55}</a:tableStyleId>
              </a:tblPr>
              <a:tblGrid>
                <a:gridCol w="3640507">
                  <a:extLst>
                    <a:ext uri="{9D8B030D-6E8A-4147-A177-3AD203B41FA5}">
                      <a16:colId xmlns:a16="http://schemas.microsoft.com/office/drawing/2014/main" val="354517318"/>
                    </a:ext>
                  </a:extLst>
                </a:gridCol>
                <a:gridCol w="1628649">
                  <a:extLst>
                    <a:ext uri="{9D8B030D-6E8A-4147-A177-3AD203B41FA5}">
                      <a16:colId xmlns:a16="http://schemas.microsoft.com/office/drawing/2014/main" val="1739200162"/>
                    </a:ext>
                  </a:extLst>
                </a:gridCol>
                <a:gridCol w="1535133">
                  <a:extLst>
                    <a:ext uri="{9D8B030D-6E8A-4147-A177-3AD203B41FA5}">
                      <a16:colId xmlns:a16="http://schemas.microsoft.com/office/drawing/2014/main" val="3642290819"/>
                    </a:ext>
                  </a:extLst>
                </a:gridCol>
                <a:gridCol w="1662287">
                  <a:extLst>
                    <a:ext uri="{9D8B030D-6E8A-4147-A177-3AD203B41FA5}">
                      <a16:colId xmlns:a16="http://schemas.microsoft.com/office/drawing/2014/main" val="3429072795"/>
                    </a:ext>
                  </a:extLst>
                </a:gridCol>
                <a:gridCol w="1784329">
                  <a:extLst>
                    <a:ext uri="{9D8B030D-6E8A-4147-A177-3AD203B41FA5}">
                      <a16:colId xmlns:a16="http://schemas.microsoft.com/office/drawing/2014/main" val="1981866684"/>
                    </a:ext>
                  </a:extLst>
                </a:gridCol>
              </a:tblGrid>
              <a:tr h="23439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300" b="1" u="none" dirty="0">
                        <a:ln>
                          <a:noFill/>
                        </a:ln>
                        <a:solidFill>
                          <a:schemeClr val="bg1"/>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defTabSz="914400" rtl="0" eaLnBrk="1" latinLnBrk="0" hangingPunct="1">
                        <a:lnSpc>
                          <a:spcPct val="115000"/>
                        </a:lnSpc>
                        <a:spcBef>
                          <a:spcPts val="0"/>
                        </a:spcBef>
                        <a:spcAft>
                          <a:spcPts val="0"/>
                        </a:spcAft>
                      </a:pPr>
                      <a:r>
                        <a:rPr lang="en-US" sz="1300" b="0" kern="1200">
                          <a:ln>
                            <a:noFill/>
                          </a:ln>
                          <a:solidFill>
                            <a:schemeClr val="bg1"/>
                          </a:solidFill>
                          <a:effectLst/>
                        </a:rPr>
                        <a:t>Univariate Model</a:t>
                      </a:r>
                      <a:endParaRPr lang="en-US" sz="1300" b="0" kern="1200">
                        <a:ln>
                          <a:noFill/>
                        </a:ln>
                        <a:solidFill>
                          <a:schemeClr val="bg1"/>
                        </a:solidFill>
                        <a:effectLst/>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l" defTabSz="914400" rtl="0" eaLnBrk="1" latinLnBrk="0" hangingPunct="1">
                        <a:lnSpc>
                          <a:spcPct val="115000"/>
                        </a:lnSpc>
                        <a:spcBef>
                          <a:spcPts val="0"/>
                        </a:spcBef>
                        <a:spcAft>
                          <a:spcPts val="0"/>
                        </a:spcAft>
                      </a:pPr>
                      <a:endParaRPr lang="en-US" sz="1400" b="0" kern="1200">
                        <a:solidFill>
                          <a:schemeClr val="tx1"/>
                        </a:solidFill>
                        <a:effectLst/>
                        <a:latin typeface="+mn-lt"/>
                        <a:ea typeface="+mn-ea"/>
                        <a:cs typeface="+mn-cs"/>
                      </a:endParaRPr>
                    </a:p>
                  </a:txBody>
                  <a:tcPr marL="68580" marR="68580" marT="0" marB="0" anchor="ctr"/>
                </a:tc>
                <a:tc gridSpan="2">
                  <a:txBody>
                    <a:bodyPr/>
                    <a:lstStyle/>
                    <a:p>
                      <a:pPr marL="0" marR="0" algn="ctr" defTabSz="914400" rtl="0" eaLnBrk="1" latinLnBrk="0" hangingPunct="1">
                        <a:lnSpc>
                          <a:spcPct val="115000"/>
                        </a:lnSpc>
                        <a:spcBef>
                          <a:spcPts val="0"/>
                        </a:spcBef>
                        <a:spcAft>
                          <a:spcPts val="0"/>
                        </a:spcAft>
                      </a:pPr>
                      <a:r>
                        <a:rPr lang="en-US" sz="1300" b="0" kern="1200">
                          <a:ln>
                            <a:noFill/>
                          </a:ln>
                          <a:solidFill>
                            <a:schemeClr val="bg1"/>
                          </a:solidFill>
                          <a:effectLst/>
                        </a:rPr>
                        <a:t>Multivariate Model</a:t>
                      </a:r>
                      <a:endParaRPr lang="en-US" sz="1300" b="0" kern="1200">
                        <a:ln>
                          <a:noFill/>
                        </a:ln>
                        <a:solidFill>
                          <a:schemeClr val="bg1"/>
                        </a:solidFill>
                        <a:effectLst/>
                        <a:latin typeface="+mn-lt"/>
                        <a:ea typeface="+mn-ea"/>
                        <a:cs typeface="+mn-cs"/>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l" defTabSz="914400" rtl="0" eaLnBrk="1" latinLnBrk="0" hangingPunct="1">
                        <a:lnSpc>
                          <a:spcPct val="115000"/>
                        </a:lnSpc>
                        <a:spcBef>
                          <a:spcPts val="0"/>
                        </a:spcBef>
                        <a:spcAft>
                          <a:spcPts val="0"/>
                        </a:spcAft>
                      </a:pPr>
                      <a:endParaRPr lang="en-US" sz="1400" b="0" kern="120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4026862462"/>
                  </a:ext>
                </a:extLst>
              </a:tr>
              <a:tr h="23439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b="0" u="none">
                          <a:ln>
                            <a:noFill/>
                          </a:ln>
                          <a:solidFill>
                            <a:schemeClr val="bg1"/>
                          </a:solidFill>
                          <a:effectLst/>
                        </a:rPr>
                        <a:t>Pooled Surgery RCT and All TAVI* (N=4762)</a:t>
                      </a:r>
                      <a:endParaRPr lang="en-US" sz="1300">
                        <a:ln>
                          <a:noFill/>
                        </a:ln>
                        <a:solidFill>
                          <a:schemeClr val="bg1"/>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15000"/>
                        </a:lnSpc>
                        <a:spcBef>
                          <a:spcPts val="0"/>
                        </a:spcBef>
                        <a:spcAft>
                          <a:spcPts val="0"/>
                        </a:spcAft>
                      </a:pPr>
                      <a:r>
                        <a:rPr lang="en-US" sz="1300" b="0" kern="1200">
                          <a:ln>
                            <a:noFill/>
                          </a:ln>
                          <a:solidFill>
                            <a:schemeClr val="bg1"/>
                          </a:solidFill>
                          <a:effectLst/>
                        </a:rPr>
                        <a:t>HR (95% CI)</a:t>
                      </a:r>
                      <a:endParaRPr lang="en-US" sz="1300" b="0" kern="1200">
                        <a:ln>
                          <a:noFill/>
                        </a:ln>
                        <a:solidFill>
                          <a:schemeClr val="bg1"/>
                        </a:solidFill>
                        <a:effectLst/>
                        <a:latin typeface="+mn-lt"/>
                        <a:ea typeface="+mn-ea"/>
                        <a:cs typeface="+mn-cs"/>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15000"/>
                        </a:lnSpc>
                        <a:spcBef>
                          <a:spcPts val="0"/>
                        </a:spcBef>
                        <a:spcAft>
                          <a:spcPts val="0"/>
                        </a:spcAft>
                      </a:pPr>
                      <a:r>
                        <a:rPr lang="en-US" sz="1300" b="0" kern="1200">
                          <a:ln>
                            <a:noFill/>
                          </a:ln>
                          <a:solidFill>
                            <a:schemeClr val="bg1"/>
                          </a:solidFill>
                          <a:effectLst/>
                        </a:rPr>
                        <a:t>P value</a:t>
                      </a:r>
                      <a:endParaRPr lang="en-US" sz="1300" b="0" kern="1200">
                        <a:ln>
                          <a:noFill/>
                        </a:ln>
                        <a:solidFill>
                          <a:schemeClr val="bg1"/>
                        </a:solidFill>
                        <a:effectLst/>
                        <a:latin typeface="+mn-lt"/>
                        <a:ea typeface="+mn-ea"/>
                        <a:cs typeface="+mn-cs"/>
                      </a:endParaRPr>
                    </a:p>
                  </a:txBody>
                  <a:tcPr marL="68580" marR="68580" marT="0" marB="0" anchor="ctr">
                    <a:lnL>
                      <a:noFill/>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15000"/>
                        </a:lnSpc>
                        <a:spcBef>
                          <a:spcPts val="0"/>
                        </a:spcBef>
                        <a:spcAft>
                          <a:spcPts val="0"/>
                        </a:spcAft>
                      </a:pPr>
                      <a:r>
                        <a:rPr lang="en-US" sz="1300" b="0" kern="1200">
                          <a:ln>
                            <a:noFill/>
                          </a:ln>
                          <a:solidFill>
                            <a:schemeClr val="bg1"/>
                          </a:solidFill>
                          <a:effectLst/>
                        </a:rPr>
                        <a:t>HR (95% CI)</a:t>
                      </a:r>
                      <a:endParaRPr lang="en-US" sz="1300" b="0" kern="1200">
                        <a:ln>
                          <a:noFill/>
                        </a:ln>
                        <a:solidFill>
                          <a:schemeClr val="bg1"/>
                        </a:solidFill>
                        <a:effectLst/>
                        <a:latin typeface="+mn-lt"/>
                        <a:ea typeface="+mn-ea"/>
                        <a:cs typeface="+mn-cs"/>
                      </a:endParaRPr>
                    </a:p>
                  </a:txBody>
                  <a:tcPr marL="68580" marR="68580" marT="0" marB="0" anchor="ctr">
                    <a:lnL w="12700" cap="flat" cmpd="sng" algn="ctr">
                      <a:noFill/>
                      <a:prstDash val="solid"/>
                      <a:round/>
                      <a:headEnd type="none" w="med" len="med"/>
                      <a:tailEnd type="none" w="med" len="med"/>
                    </a:lnL>
                    <a:lnR>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15000"/>
                        </a:lnSpc>
                        <a:spcBef>
                          <a:spcPts val="0"/>
                        </a:spcBef>
                        <a:spcAft>
                          <a:spcPts val="0"/>
                        </a:spcAft>
                      </a:pPr>
                      <a:r>
                        <a:rPr lang="en-US" sz="1300" b="0" kern="1200">
                          <a:ln>
                            <a:noFill/>
                          </a:ln>
                          <a:solidFill>
                            <a:schemeClr val="bg1"/>
                          </a:solidFill>
                          <a:effectLst/>
                        </a:rPr>
                        <a:t>P value</a:t>
                      </a:r>
                      <a:endParaRPr lang="en-US" sz="1300" b="0" kern="1200">
                        <a:ln>
                          <a:noFill/>
                        </a:ln>
                        <a:solidFill>
                          <a:schemeClr val="bg1"/>
                        </a:solidFill>
                        <a:effectLst/>
                        <a:latin typeface="+mn-lt"/>
                        <a:ea typeface="+mn-ea"/>
                        <a:cs typeface="+mn-cs"/>
                      </a:endParaRPr>
                    </a:p>
                  </a:txBody>
                  <a:tcPr marL="68580" marR="68580" marT="0" marB="0" anchor="ctr">
                    <a:lnL>
                      <a:noFill/>
                    </a:lnL>
                    <a:lnR>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7006036"/>
                  </a:ext>
                </a:extLst>
              </a:tr>
              <a:tr h="221621">
                <a:tc>
                  <a:txBody>
                    <a:bodyPr/>
                    <a:lstStyle/>
                    <a:p>
                      <a:pPr marL="182880" marR="0">
                        <a:spcBef>
                          <a:spcPts val="0"/>
                        </a:spcBef>
                        <a:spcAft>
                          <a:spcPts val="0"/>
                        </a:spcAft>
                      </a:pPr>
                      <a:r>
                        <a:rPr lang="en-US" sz="1300" b="0">
                          <a:ln>
                            <a:noFill/>
                          </a:ln>
                          <a:solidFill>
                            <a:schemeClr val="bg1"/>
                          </a:solidFill>
                          <a:effectLst/>
                        </a:rPr>
                        <a:t>Age, years</a:t>
                      </a:r>
                      <a:endParaRPr lang="en-US" sz="1300" b="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0.96 (0.94, 0.98)</a:t>
                      </a:r>
                    </a:p>
                  </a:txBody>
                  <a:tcPr marL="38100" marR="38100" marT="0" marB="0">
                    <a:lnL w="127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&lt;0.001</a:t>
                      </a:r>
                    </a:p>
                  </a:txBody>
                  <a:tcPr marL="38100" marR="38100" marT="0" marB="0">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0.97 (0.95, 1.00)</a:t>
                      </a:r>
                    </a:p>
                  </a:txBody>
                  <a:tcPr marL="38100" marR="38100" marT="0" marB="0">
                    <a:lnL w="1270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0.038</a:t>
                      </a:r>
                    </a:p>
                  </a:txBody>
                  <a:tcPr marL="38100" marR="38100" marT="0" marB="0">
                    <a:lnT w="12700" cap="flat" cmpd="sng" algn="ctr">
                      <a:solidFill>
                        <a:schemeClr val="accent4"/>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63207701"/>
                  </a:ext>
                </a:extLst>
              </a:tr>
              <a:tr h="221621">
                <a:tc>
                  <a:txBody>
                    <a:bodyPr/>
                    <a:lstStyle/>
                    <a:p>
                      <a:pPr marL="182880" marR="0">
                        <a:spcBef>
                          <a:spcPts val="0"/>
                        </a:spcBef>
                        <a:spcAft>
                          <a:spcPts val="0"/>
                        </a:spcAft>
                      </a:pPr>
                      <a:r>
                        <a:rPr lang="en-US" sz="1300" b="0">
                          <a:ln>
                            <a:noFill/>
                          </a:ln>
                          <a:solidFill>
                            <a:schemeClr val="bg1"/>
                          </a:solidFill>
                          <a:effectLst/>
                        </a:rPr>
                        <a:t>Male</a:t>
                      </a:r>
                      <a:endParaRPr lang="en-US" sz="1300" b="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0.75 (0.51, 1.12)</a:t>
                      </a:r>
                    </a:p>
                  </a:txBody>
                  <a:tcPr marL="38100" marR="38100" marT="0" marB="0">
                    <a:lnL w="12700" cap="flat" cmpd="sng" algn="ctr">
                      <a:no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0.165</a:t>
                      </a:r>
                    </a:p>
                  </a:txBody>
                  <a:tcPr marL="38100" marR="38100" marT="0" marB="0">
                    <a:lnR w="12700" cap="flat" cmpd="sng" algn="ctr">
                      <a:solidFill>
                        <a:schemeClr val="accent4"/>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0.60 (0.38, 0.94)</a:t>
                      </a:r>
                    </a:p>
                  </a:txBody>
                  <a:tcPr marL="38100" marR="38100" marT="0" marB="0">
                    <a:lnL w="12700" cap="flat" cmpd="sng" algn="ctr">
                      <a:solidFill>
                        <a:schemeClr val="accent4"/>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0.027</a:t>
                      </a:r>
                    </a:p>
                  </a:txBody>
                  <a:tcPr marL="38100" marR="381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60418884"/>
                  </a:ext>
                </a:extLst>
              </a:tr>
              <a:tr h="221621">
                <a:tc>
                  <a:txBody>
                    <a:bodyPr/>
                    <a:lstStyle/>
                    <a:p>
                      <a:pPr marL="182880" marR="0">
                        <a:spcBef>
                          <a:spcPts val="0"/>
                        </a:spcBef>
                        <a:spcAft>
                          <a:spcPts val="0"/>
                        </a:spcAft>
                      </a:pPr>
                      <a:r>
                        <a:rPr lang="en-US" sz="1300" b="0" dirty="0">
                          <a:ln>
                            <a:noFill/>
                          </a:ln>
                          <a:solidFill>
                            <a:schemeClr val="bg1"/>
                          </a:solidFill>
                          <a:effectLst/>
                        </a:rPr>
                        <a:t>Body surface area (BSA), m</a:t>
                      </a:r>
                      <a:r>
                        <a:rPr lang="en-US" sz="1300" b="0" baseline="30000" dirty="0">
                          <a:ln>
                            <a:noFill/>
                          </a:ln>
                          <a:solidFill>
                            <a:schemeClr val="bg1"/>
                          </a:solidFill>
                          <a:effectLst/>
                        </a:rPr>
                        <a:t>2 </a:t>
                      </a:r>
                      <a:r>
                        <a:rPr lang="en-US" sz="1300" b="0" kern="1200" dirty="0">
                          <a:ln>
                            <a:noFill/>
                          </a:ln>
                          <a:solidFill>
                            <a:schemeClr val="bg1"/>
                          </a:solidFill>
                          <a:effectLst/>
                          <a:latin typeface="+mn-lt"/>
                          <a:ea typeface="+mn-ea"/>
                          <a:cs typeface="+mn-cs"/>
                        </a:rPr>
                        <a:t>†</a:t>
                      </a:r>
                      <a:endParaRPr lang="en-US" sz="1300" b="0" dirty="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1.21 (1.01, 1.44)</a:t>
                      </a:r>
                    </a:p>
                  </a:txBody>
                  <a:tcPr marL="38100" marR="38100" marT="0" marB="0">
                    <a:lnL w="12700" cap="flat" cmpd="sng" algn="ctr">
                      <a:no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0.040</a:t>
                      </a:r>
                    </a:p>
                  </a:txBody>
                  <a:tcPr marL="38100" marR="38100" marT="0" marB="0">
                    <a:lnR w="12700" cap="flat" cmpd="sng" algn="ctr">
                      <a:solidFill>
                        <a:schemeClr val="accent4"/>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1.28 (1.06, 1.55)</a:t>
                      </a:r>
                    </a:p>
                  </a:txBody>
                  <a:tcPr marL="38100" marR="38100" marT="0" marB="0">
                    <a:lnL w="12700" cap="flat" cmpd="sng" algn="ctr">
                      <a:solidFill>
                        <a:schemeClr val="accent4"/>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0.011</a:t>
                      </a:r>
                    </a:p>
                  </a:txBody>
                  <a:tcPr marL="38100" marR="381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14081164"/>
                  </a:ext>
                </a:extLst>
              </a:tr>
              <a:tr h="221621">
                <a:tc>
                  <a:txBody>
                    <a:bodyPr/>
                    <a:lstStyle/>
                    <a:p>
                      <a:pPr marL="182880" marR="0">
                        <a:spcBef>
                          <a:spcPts val="0"/>
                        </a:spcBef>
                        <a:spcAft>
                          <a:spcPts val="0"/>
                        </a:spcAft>
                      </a:pPr>
                      <a:r>
                        <a:rPr lang="en-US" sz="1300" b="0">
                          <a:ln>
                            <a:noFill/>
                          </a:ln>
                          <a:solidFill>
                            <a:schemeClr val="bg1"/>
                          </a:solidFill>
                          <a:effectLst/>
                        </a:rPr>
                        <a:t>STS-PROM, %  </a:t>
                      </a:r>
                      <a:endParaRPr lang="en-US" sz="1300" b="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0.92 (0.85, 0.99)</a:t>
                      </a:r>
                    </a:p>
                  </a:txBody>
                  <a:tcPr marL="38100" marR="38100" marT="0" marB="0">
                    <a:lnL w="12700" cap="flat" cmpd="sng" algn="ctr">
                      <a:noFill/>
                      <a:prstDash val="solid"/>
                      <a:round/>
                      <a:headEnd type="none" w="med" len="med"/>
                      <a:tailEnd type="none" w="med" len="med"/>
                    </a:lnL>
                    <a:lnT w="3175" cap="flat" cmpd="sng" algn="ctr">
                      <a:solidFill>
                        <a:schemeClr val="bg1"/>
                      </a:solidFill>
                      <a:prstDash val="solid"/>
                      <a:round/>
                      <a:headEnd type="none" w="med" len="med"/>
                      <a:tailEnd type="none" w="med" len="med"/>
                    </a:lnT>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0.025</a:t>
                      </a:r>
                    </a:p>
                  </a:txBody>
                  <a:tcPr marL="38100" marR="38100" marT="0" marB="0">
                    <a:lnR w="12700" cap="flat" cmpd="sng" algn="ctr">
                      <a:solidFill>
                        <a:schemeClr val="accent4"/>
                      </a:solidFill>
                      <a:prstDash val="solid"/>
                      <a:round/>
                      <a:headEnd type="none" w="med" len="med"/>
                      <a:tailEnd type="none" w="med" len="med"/>
                    </a:lnR>
                    <a:lnT w="3175" cap="flat" cmpd="sng" algn="ctr">
                      <a:solidFill>
                        <a:schemeClr val="bg1"/>
                      </a:solidFill>
                      <a:prstDash val="solid"/>
                      <a:round/>
                      <a:headEnd type="none" w="med" len="med"/>
                      <a:tailEnd type="none" w="med" len="med"/>
                    </a:lnT>
                    <a:noFill/>
                  </a:tcPr>
                </a:tc>
                <a:tc>
                  <a:txBody>
                    <a:bodyPr/>
                    <a:lstStyle/>
                    <a:p>
                      <a:pPr marL="0" marR="0" algn="l" defTabSz="914400" rtl="0" eaLnBrk="1" latinLnBrk="0" hangingPunct="1">
                        <a:spcBef>
                          <a:spcPts val="0"/>
                        </a:spcBef>
                        <a:spcAft>
                          <a:spcPts val="0"/>
                        </a:spcAft>
                      </a:pPr>
                      <a:endParaRPr lang="en-US" sz="1300" b="0" kern="1200" dirty="0">
                        <a:ln>
                          <a:noFill/>
                        </a:ln>
                        <a:solidFill>
                          <a:schemeClr val="bg1"/>
                        </a:solidFill>
                        <a:effectLst/>
                        <a:latin typeface="+mn-lt"/>
                        <a:ea typeface="+mn-ea"/>
                        <a:cs typeface="+mn-cs"/>
                      </a:endParaRPr>
                    </a:p>
                  </a:txBody>
                  <a:tcPr marL="68580" marR="68580" marT="0" marB="0" anchor="ctr">
                    <a:lnL w="12700" cap="flat" cmpd="sng" algn="ctr">
                      <a:solidFill>
                        <a:schemeClr val="accent4"/>
                      </a:solidFill>
                      <a:prstDash val="solid"/>
                      <a:round/>
                      <a:headEnd type="none" w="med" len="med"/>
                      <a:tailEnd type="none" w="med" len="med"/>
                    </a:lnL>
                    <a:lnT w="3175" cap="flat" cmpd="sng" algn="ctr">
                      <a:solidFill>
                        <a:schemeClr val="bg1"/>
                      </a:solidFill>
                      <a:prstDash val="solid"/>
                      <a:round/>
                      <a:headEnd type="none" w="med" len="med"/>
                      <a:tailEnd type="none" w="med" len="med"/>
                    </a:lnT>
                    <a:noFill/>
                  </a:tcPr>
                </a:tc>
                <a:tc>
                  <a:txBody>
                    <a:bodyPr/>
                    <a:lstStyle/>
                    <a:p>
                      <a:pPr marL="0" marR="0" algn="l" defTabSz="914400" rtl="0" eaLnBrk="1" latinLnBrk="0" hangingPunct="1">
                        <a:spcBef>
                          <a:spcPts val="0"/>
                        </a:spcBef>
                        <a:spcAft>
                          <a:spcPts val="0"/>
                        </a:spcAft>
                      </a:pPr>
                      <a:endParaRPr lang="en-US" sz="1300" b="0" kern="1200">
                        <a:ln>
                          <a:noFill/>
                        </a:ln>
                        <a:solidFill>
                          <a:schemeClr val="bg1"/>
                        </a:solidFill>
                        <a:effectLst/>
                        <a:latin typeface="+mn-lt"/>
                        <a:ea typeface="+mn-ea"/>
                        <a:cs typeface="+mn-cs"/>
                      </a:endParaRPr>
                    </a:p>
                  </a:txBody>
                  <a:tcPr marL="68580" marR="68580" marT="0" marB="0" anchor="ctr">
                    <a:lnT w="3175"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310266814"/>
                  </a:ext>
                </a:extLst>
              </a:tr>
              <a:tr h="221621">
                <a:tc>
                  <a:txBody>
                    <a:bodyPr/>
                    <a:lstStyle/>
                    <a:p>
                      <a:pPr marL="182880" marR="0">
                        <a:spcBef>
                          <a:spcPts val="0"/>
                        </a:spcBef>
                        <a:spcAft>
                          <a:spcPts val="0"/>
                        </a:spcAft>
                      </a:pPr>
                      <a:r>
                        <a:rPr lang="en-US" sz="1300" b="0">
                          <a:ln>
                            <a:noFill/>
                          </a:ln>
                          <a:solidFill>
                            <a:schemeClr val="bg1"/>
                          </a:solidFill>
                          <a:effectLst/>
                        </a:rPr>
                        <a:t>NYHA III/IV</a:t>
                      </a:r>
                      <a:endParaRPr lang="en-US" sz="1300" b="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0.73 (0.47, 1.13)</a:t>
                      </a:r>
                    </a:p>
                  </a:txBody>
                  <a:tcPr marL="38100" marR="38100" marT="0" marB="0">
                    <a:lnL w="12700" cap="flat" cmpd="sng" algn="ctr">
                      <a:noFill/>
                      <a:prstDash val="solid"/>
                      <a:round/>
                      <a:headEnd type="none" w="med" len="med"/>
                      <a:tailEnd type="none" w="med" len="med"/>
                    </a:lnL>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0.160</a:t>
                      </a:r>
                    </a:p>
                  </a:txBody>
                  <a:tcPr marL="38100" marR="38100" marT="0" marB="0">
                    <a:lnR w="12700" cap="flat" cmpd="sng" algn="ctr">
                      <a:solidFill>
                        <a:schemeClr val="accent4"/>
                      </a:solidFill>
                      <a:prstDash val="solid"/>
                      <a:round/>
                      <a:headEnd type="none" w="med" len="med"/>
                      <a:tailEnd type="none" w="med" len="med"/>
                    </a:lnR>
                    <a:noFill/>
                  </a:tcPr>
                </a:tc>
                <a:tc>
                  <a:txBody>
                    <a:bodyPr/>
                    <a:lstStyle/>
                    <a:p>
                      <a:pPr marL="0" marR="0" algn="l" defTabSz="914400" rtl="0" eaLnBrk="1" latinLnBrk="0" hangingPunct="1">
                        <a:spcBef>
                          <a:spcPts val="0"/>
                        </a:spcBef>
                        <a:spcAft>
                          <a:spcPts val="0"/>
                        </a:spcAft>
                      </a:pPr>
                      <a:endParaRPr lang="en-US" sz="1300" b="0" kern="1200" dirty="0">
                        <a:ln>
                          <a:noFill/>
                        </a:ln>
                        <a:solidFill>
                          <a:schemeClr val="bg1"/>
                        </a:solidFill>
                        <a:effectLst/>
                        <a:latin typeface="+mn-lt"/>
                        <a:ea typeface="+mn-ea"/>
                        <a:cs typeface="+mn-cs"/>
                      </a:endParaRPr>
                    </a:p>
                  </a:txBody>
                  <a:tcPr marL="68580" marR="68580" marT="0" marB="0" anchor="ctr">
                    <a:lnL w="12700" cap="flat" cmpd="sng" algn="ctr">
                      <a:solidFill>
                        <a:schemeClr val="accent4"/>
                      </a:solidFill>
                      <a:prstDash val="solid"/>
                      <a:round/>
                      <a:headEnd type="none" w="med" len="med"/>
                      <a:tailEnd type="none" w="med" len="med"/>
                    </a:lnL>
                    <a:noFill/>
                  </a:tcPr>
                </a:tc>
                <a:tc>
                  <a:txBody>
                    <a:bodyPr/>
                    <a:lstStyle/>
                    <a:p>
                      <a:pPr marL="0" marR="0" algn="l" defTabSz="914400" rtl="0" eaLnBrk="1" latinLnBrk="0" hangingPunct="1">
                        <a:spcBef>
                          <a:spcPts val="0"/>
                        </a:spcBef>
                        <a:spcAft>
                          <a:spcPts val="0"/>
                        </a:spcAft>
                      </a:pPr>
                      <a:endParaRPr lang="en-US" sz="1300" b="0" kern="1200" dirty="0">
                        <a:ln>
                          <a:noFill/>
                        </a:ln>
                        <a:solidFill>
                          <a:schemeClr val="bg1"/>
                        </a:solidFill>
                        <a:effectLst/>
                        <a:latin typeface="+mn-lt"/>
                        <a:ea typeface="+mn-ea"/>
                        <a:cs typeface="+mn-cs"/>
                      </a:endParaRPr>
                    </a:p>
                  </a:txBody>
                  <a:tcPr marL="68580" marR="68580" marT="0" marB="0" anchor="ctr">
                    <a:noFill/>
                  </a:tcPr>
                </a:tc>
                <a:extLst>
                  <a:ext uri="{0D108BD9-81ED-4DB2-BD59-A6C34878D82A}">
                    <a16:rowId xmlns:a16="http://schemas.microsoft.com/office/drawing/2014/main" val="3226598823"/>
                  </a:ext>
                </a:extLst>
              </a:tr>
              <a:tr h="255042">
                <a:tc>
                  <a:txBody>
                    <a:bodyPr/>
                    <a:lstStyle/>
                    <a:p>
                      <a:pPr marL="182880" marR="0">
                        <a:spcBef>
                          <a:spcPts val="0"/>
                        </a:spcBef>
                        <a:spcAft>
                          <a:spcPts val="0"/>
                        </a:spcAft>
                      </a:pPr>
                      <a:r>
                        <a:rPr lang="en-US" sz="1300" b="0" dirty="0">
                          <a:ln>
                            <a:noFill/>
                          </a:ln>
                          <a:solidFill>
                            <a:schemeClr val="bg1"/>
                          </a:solidFill>
                          <a:effectLst/>
                        </a:rPr>
                        <a:t>Prior coronary artery bypass grafting</a:t>
                      </a:r>
                      <a:endParaRPr lang="en-US" sz="1300" b="0" dirty="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300" b="0" kern="1200" dirty="0">
                          <a:ln>
                            <a:noFill/>
                          </a:ln>
                          <a:solidFill>
                            <a:schemeClr val="bg1"/>
                          </a:solidFill>
                          <a:effectLst/>
                          <a:latin typeface="+mn-lt"/>
                          <a:ea typeface="+mn-ea"/>
                          <a:cs typeface="+mn-cs"/>
                        </a:rPr>
                        <a:t>0.68 (0.42, 1.09)</a:t>
                      </a:r>
                    </a:p>
                  </a:txBody>
                  <a:tcPr marL="38100" marR="38100" marT="0" marB="0">
                    <a:lnL w="12700" cap="flat" cmpd="sng" algn="ctr">
                      <a:noFill/>
                      <a:prstDash val="solid"/>
                      <a:round/>
                      <a:headEnd type="none" w="med" len="med"/>
                      <a:tailEnd type="none" w="med" len="med"/>
                    </a:lnL>
                    <a:noFill/>
                  </a:tcPr>
                </a:tc>
                <a:tc>
                  <a:txBody>
                    <a:bodyPr/>
                    <a:lstStyle/>
                    <a:p>
                      <a:pPr marL="0" marR="0" algn="ctr">
                        <a:spcBef>
                          <a:spcPts val="300"/>
                        </a:spcBef>
                        <a:spcAft>
                          <a:spcPts val="300"/>
                        </a:spcAft>
                      </a:pPr>
                      <a:r>
                        <a:rPr lang="en-US" sz="1300" b="0" kern="1200" dirty="0">
                          <a:ln>
                            <a:noFill/>
                          </a:ln>
                          <a:solidFill>
                            <a:schemeClr val="bg1"/>
                          </a:solidFill>
                          <a:effectLst/>
                          <a:latin typeface="+mn-lt"/>
                          <a:ea typeface="+mn-ea"/>
                          <a:cs typeface="+mn-cs"/>
                        </a:rPr>
                        <a:t>0.106</a:t>
                      </a:r>
                    </a:p>
                  </a:txBody>
                  <a:tcPr marL="38100" marR="38100" marT="0" marB="0">
                    <a:lnR w="12700" cap="flat" cmpd="sng" algn="ctr">
                      <a:solidFill>
                        <a:schemeClr val="accent4"/>
                      </a:solidFill>
                      <a:prstDash val="solid"/>
                      <a:round/>
                      <a:headEnd type="none" w="med" len="med"/>
                      <a:tailEnd type="none" w="med" len="med"/>
                    </a:lnR>
                    <a:noFill/>
                  </a:tcPr>
                </a:tc>
                <a:tc>
                  <a:txBody>
                    <a:bodyPr/>
                    <a:lstStyle/>
                    <a:p>
                      <a:pPr marL="0" marR="0" algn="ctr">
                        <a:spcBef>
                          <a:spcPts val="0"/>
                        </a:spcBef>
                        <a:spcAft>
                          <a:spcPts val="0"/>
                        </a:spcAft>
                      </a:pPr>
                      <a:endParaRPr lang="en-US" sz="1300" b="0" kern="1200">
                        <a:ln>
                          <a:noFill/>
                        </a:ln>
                        <a:solidFill>
                          <a:schemeClr val="bg1"/>
                        </a:solidFill>
                        <a:effectLst/>
                        <a:latin typeface="+mn-lt"/>
                        <a:ea typeface="+mn-ea"/>
                        <a:cs typeface="+mn-cs"/>
                      </a:endParaRPr>
                    </a:p>
                  </a:txBody>
                  <a:tcPr marL="68580" marR="68580" marT="0" marB="0" anchor="ctr">
                    <a:lnL w="12700" cap="flat" cmpd="sng" algn="ctr">
                      <a:solidFill>
                        <a:schemeClr val="accent4"/>
                      </a:solidFill>
                      <a:prstDash val="solid"/>
                      <a:round/>
                      <a:headEnd type="none" w="med" len="med"/>
                      <a:tailEnd type="none" w="med" len="med"/>
                    </a:lnL>
                    <a:noFill/>
                  </a:tcPr>
                </a:tc>
                <a:tc>
                  <a:txBody>
                    <a:bodyPr/>
                    <a:lstStyle/>
                    <a:p>
                      <a:pPr marL="0" marR="0" algn="ctr">
                        <a:spcBef>
                          <a:spcPts val="0"/>
                        </a:spcBef>
                        <a:spcAft>
                          <a:spcPts val="0"/>
                        </a:spcAft>
                      </a:pPr>
                      <a:endParaRPr lang="en-US" sz="1300" b="0" kern="1200" dirty="0">
                        <a:ln>
                          <a:noFill/>
                        </a:ln>
                        <a:solidFill>
                          <a:schemeClr val="bg1"/>
                        </a:solidFill>
                        <a:effectLst/>
                        <a:latin typeface="+mn-lt"/>
                        <a:ea typeface="+mn-ea"/>
                        <a:cs typeface="+mn-cs"/>
                      </a:endParaRPr>
                    </a:p>
                  </a:txBody>
                  <a:tcPr marL="68580" marR="68580" marT="0" marB="0" anchor="ctr">
                    <a:noFill/>
                  </a:tcPr>
                </a:tc>
                <a:extLst>
                  <a:ext uri="{0D108BD9-81ED-4DB2-BD59-A6C34878D82A}">
                    <a16:rowId xmlns:a16="http://schemas.microsoft.com/office/drawing/2014/main" val="250209861"/>
                  </a:ext>
                </a:extLst>
              </a:tr>
              <a:tr h="221621">
                <a:tc>
                  <a:txBody>
                    <a:bodyPr/>
                    <a:lstStyle/>
                    <a:p>
                      <a:pPr marL="182880" marR="0">
                        <a:spcBef>
                          <a:spcPts val="0"/>
                        </a:spcBef>
                        <a:spcAft>
                          <a:spcPts val="0"/>
                        </a:spcAft>
                      </a:pPr>
                      <a:r>
                        <a:rPr lang="en-US" sz="1300" b="0" dirty="0">
                          <a:ln>
                            <a:noFill/>
                          </a:ln>
                          <a:solidFill>
                            <a:schemeClr val="bg1"/>
                          </a:solidFill>
                          <a:effectLst/>
                        </a:rPr>
                        <a:t>Prior percutaneous coronary intervention</a:t>
                      </a:r>
                      <a:endParaRPr lang="en-US" sz="1300" b="0" dirty="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0.57 (0.36, 0.92)</a:t>
                      </a:r>
                    </a:p>
                  </a:txBody>
                  <a:tcPr marL="38100" marR="38100" marT="0" marB="0">
                    <a:lnL w="12700" cap="flat" cmpd="sng" algn="ctr">
                      <a:noFill/>
                      <a:prstDash val="solid"/>
                      <a:round/>
                      <a:headEnd type="none" w="med" len="med"/>
                      <a:tailEnd type="none" w="med" len="med"/>
                    </a:lnL>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0.021</a:t>
                      </a:r>
                    </a:p>
                  </a:txBody>
                  <a:tcPr marL="38100" marR="38100" marT="0" marB="0">
                    <a:lnR w="12700" cap="flat" cmpd="sng" algn="ctr">
                      <a:solidFill>
                        <a:schemeClr val="accent4"/>
                      </a:solidFill>
                      <a:prstDash val="solid"/>
                      <a:round/>
                      <a:headEnd type="none" w="med" len="med"/>
                      <a:tailEnd type="none" w="med" len="med"/>
                    </a:lnR>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0.60 (0.37, 0.98)</a:t>
                      </a:r>
                    </a:p>
                  </a:txBody>
                  <a:tcPr marL="38100" marR="38100" marT="0" marB="0">
                    <a:lnL w="12700" cap="flat" cmpd="sng" algn="ctr">
                      <a:solidFill>
                        <a:schemeClr val="accent4"/>
                      </a:solidFill>
                      <a:prstDash val="solid"/>
                      <a:round/>
                      <a:headEnd type="none" w="med" len="med"/>
                      <a:tailEnd type="none" w="med" len="med"/>
                    </a:lnL>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0.040</a:t>
                      </a:r>
                    </a:p>
                  </a:txBody>
                  <a:tcPr marL="38100" marR="38100" marT="0" marB="0">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488828"/>
                  </a:ext>
                </a:extLst>
              </a:tr>
              <a:tr h="221621">
                <a:tc>
                  <a:txBody>
                    <a:bodyPr/>
                    <a:lstStyle/>
                    <a:p>
                      <a:pPr marL="182880" marR="0">
                        <a:spcBef>
                          <a:spcPts val="0"/>
                        </a:spcBef>
                        <a:spcAft>
                          <a:spcPts val="0"/>
                        </a:spcAft>
                      </a:pPr>
                      <a:r>
                        <a:rPr lang="en-US" sz="1300" b="0" dirty="0">
                          <a:ln>
                            <a:noFill/>
                          </a:ln>
                          <a:solidFill>
                            <a:schemeClr val="bg1"/>
                          </a:solidFill>
                          <a:effectLst/>
                        </a:rPr>
                        <a:t>Diabetes mellitus </a:t>
                      </a:r>
                      <a:endParaRPr lang="en-US" sz="1300" b="0" dirty="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300" b="0" kern="1200" dirty="0">
                          <a:ln>
                            <a:noFill/>
                          </a:ln>
                          <a:solidFill>
                            <a:schemeClr val="bg1"/>
                          </a:solidFill>
                          <a:effectLst/>
                          <a:latin typeface="+mn-lt"/>
                          <a:ea typeface="+mn-ea"/>
                          <a:cs typeface="+mn-cs"/>
                        </a:rPr>
                        <a:t>1.30 (0.87, 1.94)</a:t>
                      </a:r>
                    </a:p>
                  </a:txBody>
                  <a:tcPr marL="38100" marR="38100" marT="0" marB="0">
                    <a:lnL w="12700" cap="flat" cmpd="sng" algn="ctr">
                      <a:noFill/>
                      <a:prstDash val="solid"/>
                      <a:round/>
                      <a:headEnd type="none" w="med" len="med"/>
                      <a:tailEnd type="none" w="med" len="med"/>
                    </a:lnL>
                    <a:lnT w="3175" cap="flat" cmpd="sng" algn="ctr">
                      <a:solidFill>
                        <a:schemeClr val="bg1"/>
                      </a:solidFill>
                      <a:prstDash val="solid"/>
                      <a:round/>
                      <a:headEnd type="none" w="med" len="med"/>
                      <a:tailEnd type="none" w="med" len="med"/>
                    </a:lnT>
                    <a:noFill/>
                  </a:tcPr>
                </a:tc>
                <a:tc>
                  <a:txBody>
                    <a:bodyPr/>
                    <a:lstStyle/>
                    <a:p>
                      <a:pPr marL="0" marR="0" algn="ctr">
                        <a:spcBef>
                          <a:spcPts val="300"/>
                        </a:spcBef>
                        <a:spcAft>
                          <a:spcPts val="300"/>
                        </a:spcAft>
                      </a:pPr>
                      <a:r>
                        <a:rPr lang="en-US" sz="1300" b="0" kern="1200" dirty="0">
                          <a:ln>
                            <a:noFill/>
                          </a:ln>
                          <a:solidFill>
                            <a:schemeClr val="bg1"/>
                          </a:solidFill>
                          <a:effectLst/>
                          <a:latin typeface="+mn-lt"/>
                          <a:ea typeface="+mn-ea"/>
                          <a:cs typeface="+mn-cs"/>
                        </a:rPr>
                        <a:t>0.199</a:t>
                      </a:r>
                    </a:p>
                  </a:txBody>
                  <a:tcPr marL="38100" marR="38100" marT="0" marB="0">
                    <a:lnR w="12700" cap="flat" cmpd="sng" algn="ctr">
                      <a:solidFill>
                        <a:schemeClr val="accent4"/>
                      </a:solidFill>
                      <a:prstDash val="solid"/>
                      <a:round/>
                      <a:headEnd type="none" w="med" len="med"/>
                      <a:tailEnd type="none" w="med" len="med"/>
                    </a:lnR>
                    <a:lnT w="3175" cap="flat" cmpd="sng" algn="ctr">
                      <a:solidFill>
                        <a:schemeClr val="bg1"/>
                      </a:solidFill>
                      <a:prstDash val="solid"/>
                      <a:round/>
                      <a:headEnd type="none" w="med" len="med"/>
                      <a:tailEnd type="none" w="med" len="med"/>
                    </a:lnT>
                    <a:noFill/>
                  </a:tcPr>
                </a:tc>
                <a:tc>
                  <a:txBody>
                    <a:bodyPr/>
                    <a:lstStyle/>
                    <a:p>
                      <a:pPr marL="0" marR="0" algn="ctr">
                        <a:spcBef>
                          <a:spcPts val="0"/>
                        </a:spcBef>
                        <a:spcAft>
                          <a:spcPts val="0"/>
                        </a:spcAft>
                      </a:pPr>
                      <a:endParaRPr lang="en-US" sz="1300" b="0" kern="1200" dirty="0">
                        <a:ln>
                          <a:noFill/>
                        </a:ln>
                        <a:solidFill>
                          <a:schemeClr val="bg1"/>
                        </a:solidFill>
                        <a:effectLst/>
                        <a:latin typeface="+mn-lt"/>
                        <a:ea typeface="+mn-ea"/>
                        <a:cs typeface="+mn-cs"/>
                      </a:endParaRPr>
                    </a:p>
                  </a:txBody>
                  <a:tcPr marL="68580" marR="68580" marT="0" marB="0" anchor="ctr">
                    <a:lnL w="12700" cap="flat" cmpd="sng" algn="ctr">
                      <a:solidFill>
                        <a:schemeClr val="accent4"/>
                      </a:solidFill>
                      <a:prstDash val="solid"/>
                      <a:round/>
                      <a:headEnd type="none" w="med" len="med"/>
                      <a:tailEnd type="none" w="med" len="med"/>
                    </a:lnL>
                    <a:lnT w="3175" cap="flat" cmpd="sng" algn="ctr">
                      <a:solidFill>
                        <a:schemeClr val="bg1"/>
                      </a:solidFill>
                      <a:prstDash val="solid"/>
                      <a:round/>
                      <a:headEnd type="none" w="med" len="med"/>
                      <a:tailEnd type="none" w="med" len="med"/>
                    </a:lnT>
                    <a:noFill/>
                  </a:tcPr>
                </a:tc>
                <a:tc>
                  <a:txBody>
                    <a:bodyPr/>
                    <a:lstStyle/>
                    <a:p>
                      <a:pPr marL="0" marR="0" algn="ctr">
                        <a:spcBef>
                          <a:spcPts val="0"/>
                        </a:spcBef>
                        <a:spcAft>
                          <a:spcPts val="0"/>
                        </a:spcAft>
                      </a:pPr>
                      <a:endParaRPr lang="en-US" sz="1300" b="0" kern="1200" dirty="0">
                        <a:ln>
                          <a:noFill/>
                        </a:ln>
                        <a:solidFill>
                          <a:schemeClr val="bg1"/>
                        </a:solidFill>
                        <a:effectLst/>
                        <a:latin typeface="+mn-lt"/>
                        <a:ea typeface="+mn-ea"/>
                        <a:cs typeface="+mn-cs"/>
                      </a:endParaRPr>
                    </a:p>
                  </a:txBody>
                  <a:tcPr marL="68580" marR="68580" marT="0" marB="0" anchor="ctr">
                    <a:lnT w="3175"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493475241"/>
                  </a:ext>
                </a:extLst>
              </a:tr>
              <a:tr h="221621">
                <a:tc>
                  <a:txBody>
                    <a:bodyPr/>
                    <a:lstStyle/>
                    <a:p>
                      <a:pPr marL="182880" marR="0">
                        <a:spcBef>
                          <a:spcPts val="0"/>
                        </a:spcBef>
                        <a:spcAft>
                          <a:spcPts val="0"/>
                        </a:spcAft>
                      </a:pPr>
                      <a:r>
                        <a:rPr lang="en-US" sz="1300" b="0">
                          <a:ln>
                            <a:noFill/>
                          </a:ln>
                          <a:solidFill>
                            <a:schemeClr val="bg1"/>
                          </a:solidFill>
                          <a:effectLst/>
                        </a:rPr>
                        <a:t>Hypertension </a:t>
                      </a:r>
                      <a:endParaRPr lang="en-US" sz="1300" b="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0.58 (0.32, 1.05)</a:t>
                      </a:r>
                    </a:p>
                  </a:txBody>
                  <a:tcPr marL="38100" marR="38100" marT="0" marB="0">
                    <a:lnL w="12700" cap="flat" cmpd="sng" algn="ctr">
                      <a:noFill/>
                      <a:prstDash val="solid"/>
                      <a:round/>
                      <a:headEnd type="none" w="med" len="med"/>
                      <a:tailEnd type="none" w="med" len="med"/>
                    </a:lnL>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0.071</a:t>
                      </a:r>
                    </a:p>
                  </a:txBody>
                  <a:tcPr marL="38100" marR="38100" marT="0" marB="0">
                    <a:lnR w="12700" cap="flat" cmpd="sng" algn="ctr">
                      <a:solidFill>
                        <a:schemeClr val="accent4"/>
                      </a:solidFill>
                      <a:prstDash val="solid"/>
                      <a:round/>
                      <a:headEnd type="none" w="med" len="med"/>
                      <a:tailEnd type="none" w="med" len="med"/>
                    </a:lnR>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0.56 (0.31, 1.02)</a:t>
                      </a:r>
                    </a:p>
                  </a:txBody>
                  <a:tcPr marL="38100" marR="38100" marT="0" marB="0">
                    <a:lnL w="12700" cap="flat" cmpd="sng" algn="ctr">
                      <a:solidFill>
                        <a:schemeClr val="accent4"/>
                      </a:solidFill>
                      <a:prstDash val="solid"/>
                      <a:round/>
                      <a:headEnd type="none" w="med" len="med"/>
                      <a:tailEnd type="none" w="med" len="med"/>
                    </a:lnL>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dirty="0">
                          <a:ln>
                            <a:noFill/>
                          </a:ln>
                          <a:solidFill>
                            <a:schemeClr val="bg1"/>
                          </a:solidFill>
                          <a:effectLst/>
                          <a:latin typeface="+mn-lt"/>
                          <a:ea typeface="+mn-ea"/>
                          <a:cs typeface="+mn-cs"/>
                        </a:rPr>
                        <a:t>0.059</a:t>
                      </a:r>
                    </a:p>
                  </a:txBody>
                  <a:tcPr marL="38100" marR="38100" marT="0" marB="0">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9417374"/>
                  </a:ext>
                </a:extLst>
              </a:tr>
              <a:tr h="221621">
                <a:tc>
                  <a:txBody>
                    <a:bodyPr/>
                    <a:lstStyle/>
                    <a:p>
                      <a:pPr marL="182880" marR="0">
                        <a:spcBef>
                          <a:spcPts val="0"/>
                        </a:spcBef>
                        <a:spcAft>
                          <a:spcPts val="0"/>
                        </a:spcAft>
                      </a:pPr>
                      <a:r>
                        <a:rPr lang="en-US" sz="1300" b="0" kern="1200" dirty="0">
                          <a:ln>
                            <a:noFill/>
                          </a:ln>
                          <a:solidFill>
                            <a:schemeClr val="bg1"/>
                          </a:solidFill>
                          <a:effectLst/>
                        </a:rPr>
                        <a:t>Prior atrial fibrillation/flutter </a:t>
                      </a:r>
                      <a:endParaRPr lang="en-US" sz="1300" b="0" kern="1200" dirty="0">
                        <a:ln>
                          <a:noFill/>
                        </a:ln>
                        <a:solidFill>
                          <a:schemeClr val="bg1"/>
                        </a:solidFill>
                        <a:effectLst/>
                        <a:latin typeface="+mn-lt"/>
                        <a:ea typeface="+mn-ea"/>
                        <a:cs typeface="+mn-cs"/>
                      </a:endParaRPr>
                    </a:p>
                  </a:txBody>
                  <a:tcPr marL="68580" marR="68580" marT="0" marB="0" anchor="ctr">
                    <a:lnL>
                      <a:noFill/>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0.54 (0.34, 0.85)</a:t>
                      </a:r>
                    </a:p>
                  </a:txBody>
                  <a:tcPr marL="38100" marR="38100" marT="0" marB="0">
                    <a:lnL w="12700" cap="flat" cmpd="sng" algn="ctr">
                      <a:no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dirty="0">
                          <a:ln>
                            <a:noFill/>
                          </a:ln>
                          <a:solidFill>
                            <a:schemeClr val="bg1"/>
                          </a:solidFill>
                          <a:effectLst/>
                          <a:latin typeface="+mn-lt"/>
                          <a:ea typeface="+mn-ea"/>
                          <a:cs typeface="+mn-cs"/>
                        </a:rPr>
                        <a:t>0.008</a:t>
                      </a:r>
                    </a:p>
                  </a:txBody>
                  <a:tcPr marL="38100" marR="38100" marT="0" marB="0">
                    <a:lnR w="12700" cap="flat" cmpd="sng" algn="ctr">
                      <a:solidFill>
                        <a:schemeClr val="accent4"/>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dirty="0">
                          <a:ln>
                            <a:noFill/>
                          </a:ln>
                          <a:solidFill>
                            <a:schemeClr val="bg1"/>
                          </a:solidFill>
                          <a:effectLst/>
                          <a:latin typeface="+mn-lt"/>
                          <a:ea typeface="+mn-ea"/>
                          <a:cs typeface="+mn-cs"/>
                        </a:rPr>
                        <a:t>0.55 (0.34, 0.89)</a:t>
                      </a:r>
                    </a:p>
                  </a:txBody>
                  <a:tcPr marL="38100" marR="38100" marT="0" marB="0">
                    <a:lnL w="12700" cap="flat" cmpd="sng" algn="ctr">
                      <a:solidFill>
                        <a:schemeClr val="accent4"/>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dirty="0">
                          <a:ln>
                            <a:noFill/>
                          </a:ln>
                          <a:solidFill>
                            <a:schemeClr val="bg1"/>
                          </a:solidFill>
                          <a:effectLst/>
                          <a:latin typeface="+mn-lt"/>
                          <a:ea typeface="+mn-ea"/>
                          <a:cs typeface="+mn-cs"/>
                        </a:rPr>
                        <a:t>0.015</a:t>
                      </a:r>
                    </a:p>
                  </a:txBody>
                  <a:tcPr marL="38100" marR="38100" marT="0" marB="0">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4860809"/>
                  </a:ext>
                </a:extLst>
              </a:tr>
              <a:tr h="221621">
                <a:tc>
                  <a:txBody>
                    <a:bodyPr/>
                    <a:lstStyle/>
                    <a:p>
                      <a:pPr marL="182880" marR="0">
                        <a:spcBef>
                          <a:spcPts val="0"/>
                        </a:spcBef>
                        <a:spcAft>
                          <a:spcPts val="0"/>
                        </a:spcAft>
                      </a:pPr>
                      <a:r>
                        <a:rPr lang="en-US" sz="1300" b="0" kern="1200" dirty="0">
                          <a:ln>
                            <a:noFill/>
                          </a:ln>
                          <a:solidFill>
                            <a:schemeClr val="bg1"/>
                          </a:solidFill>
                          <a:effectLst/>
                        </a:rPr>
                        <a:t>CT-measured aortic annulus ≤23 mm</a:t>
                      </a:r>
                      <a:endParaRPr lang="en-US" sz="1300" b="0" kern="1200" dirty="0">
                        <a:ln>
                          <a:noFill/>
                        </a:ln>
                        <a:solidFill>
                          <a:schemeClr val="bg1"/>
                        </a:solidFill>
                        <a:effectLst/>
                        <a:latin typeface="+mn-lt"/>
                        <a:ea typeface="+mn-ea"/>
                        <a:cs typeface="+mn-cs"/>
                      </a:endParaRPr>
                    </a:p>
                  </a:txBody>
                  <a:tcPr marL="68580" marR="68580" marT="0" marB="0" anchor="ctr">
                    <a:lnL>
                      <a:noFill/>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300" b="0" kern="1200" dirty="0">
                          <a:ln>
                            <a:noFill/>
                          </a:ln>
                          <a:solidFill>
                            <a:schemeClr val="bg1"/>
                          </a:solidFill>
                          <a:effectLst/>
                          <a:latin typeface="+mn-lt"/>
                          <a:ea typeface="+mn-ea"/>
                          <a:cs typeface="+mn-cs"/>
                        </a:rPr>
                        <a:t>1.28 (0.82, 2.01)</a:t>
                      </a:r>
                    </a:p>
                  </a:txBody>
                  <a:tcPr marL="38100" marR="38100" marT="0" marB="0">
                    <a:lnL w="12700" cap="flat" cmpd="sng" algn="ctr">
                      <a:noFill/>
                      <a:prstDash val="solid"/>
                      <a:round/>
                      <a:headEnd type="none" w="med" len="med"/>
                      <a:tailEnd type="none" w="med" len="med"/>
                    </a:lnL>
                    <a:lnT w="3175" cap="flat" cmpd="sng" algn="ctr">
                      <a:solidFill>
                        <a:schemeClr val="bg1"/>
                      </a:solidFill>
                      <a:prstDash val="solid"/>
                      <a:round/>
                      <a:headEnd type="none" w="med" len="med"/>
                      <a:tailEnd type="none" w="med" len="med"/>
                    </a:lnT>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0.272</a:t>
                      </a:r>
                    </a:p>
                  </a:txBody>
                  <a:tcPr marL="38100" marR="38100" marT="0" marB="0">
                    <a:lnR w="12700" cap="flat" cmpd="sng" algn="ctr">
                      <a:solidFill>
                        <a:schemeClr val="accent4"/>
                      </a:solidFill>
                      <a:prstDash val="solid"/>
                      <a:round/>
                      <a:headEnd type="none" w="med" len="med"/>
                      <a:tailEnd type="none" w="med" len="med"/>
                    </a:lnR>
                    <a:lnT w="3175" cap="flat" cmpd="sng" algn="ctr">
                      <a:solidFill>
                        <a:schemeClr val="bg1"/>
                      </a:solidFill>
                      <a:prstDash val="solid"/>
                      <a:round/>
                      <a:headEnd type="none" w="med" len="med"/>
                      <a:tailEnd type="none" w="med" len="med"/>
                    </a:lnT>
                    <a:noFill/>
                  </a:tcPr>
                </a:tc>
                <a:tc>
                  <a:txBody>
                    <a:bodyPr/>
                    <a:lstStyle/>
                    <a:p>
                      <a:pPr marL="0" marR="0" algn="ctr">
                        <a:spcBef>
                          <a:spcPts val="0"/>
                        </a:spcBef>
                        <a:spcAft>
                          <a:spcPts val="0"/>
                        </a:spcAft>
                      </a:pPr>
                      <a:endParaRPr lang="en-US" sz="130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accent4"/>
                      </a:solidFill>
                      <a:prstDash val="solid"/>
                      <a:round/>
                      <a:headEnd type="none" w="med" len="med"/>
                      <a:tailEnd type="none" w="med" len="med"/>
                    </a:lnL>
                    <a:lnT w="3175" cap="flat" cmpd="sng" algn="ctr">
                      <a:solidFill>
                        <a:schemeClr val="bg1"/>
                      </a:solidFill>
                      <a:prstDash val="solid"/>
                      <a:round/>
                      <a:headEnd type="none" w="med" len="med"/>
                      <a:tailEnd type="none" w="med" len="med"/>
                    </a:lnT>
                    <a:noFill/>
                  </a:tcPr>
                </a:tc>
                <a:tc>
                  <a:txBody>
                    <a:bodyPr/>
                    <a:lstStyle/>
                    <a:p>
                      <a:pPr marL="0" marR="0" algn="ctr">
                        <a:spcBef>
                          <a:spcPts val="0"/>
                        </a:spcBef>
                        <a:spcAft>
                          <a:spcPts val="0"/>
                        </a:spcAft>
                      </a:pPr>
                      <a:endParaRPr lang="en-US" sz="1300" dirty="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T w="3175"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577023580"/>
                  </a:ext>
                </a:extLst>
              </a:tr>
              <a:tr h="221621">
                <a:tc>
                  <a:txBody>
                    <a:bodyPr/>
                    <a:lstStyle/>
                    <a:p>
                      <a:pPr marL="182880" marR="0">
                        <a:spcBef>
                          <a:spcPts val="0"/>
                        </a:spcBef>
                        <a:spcAft>
                          <a:spcPts val="0"/>
                        </a:spcAft>
                      </a:pPr>
                      <a:r>
                        <a:rPr lang="en-US" sz="1300" b="0" kern="1200" dirty="0">
                          <a:ln>
                            <a:noFill/>
                          </a:ln>
                          <a:solidFill>
                            <a:schemeClr val="bg1"/>
                          </a:solidFill>
                          <a:effectLst/>
                          <a:latin typeface="+mn-lt"/>
                          <a:ea typeface="+mn-ea"/>
                          <a:cs typeface="+mn-cs"/>
                        </a:rPr>
                        <a:t>Body mass index, kg/m</a:t>
                      </a:r>
                      <a:r>
                        <a:rPr lang="en-US" sz="1300" b="0" kern="1200" baseline="30000" dirty="0">
                          <a:ln>
                            <a:noFill/>
                          </a:ln>
                          <a:solidFill>
                            <a:schemeClr val="bg1"/>
                          </a:solidFill>
                          <a:effectLst/>
                          <a:latin typeface="+mn-lt"/>
                          <a:ea typeface="+mn-ea"/>
                          <a:cs typeface="+mn-cs"/>
                        </a:rPr>
                        <a:t>2</a:t>
                      </a:r>
                      <a:r>
                        <a:rPr lang="en-US" sz="1300" b="0" kern="1200" dirty="0">
                          <a:ln>
                            <a:noFill/>
                          </a:ln>
                          <a:solidFill>
                            <a:schemeClr val="bg1"/>
                          </a:solidFill>
                          <a:effectLst/>
                          <a:latin typeface="+mn-lt"/>
                          <a:ea typeface="+mn-ea"/>
                          <a:cs typeface="+mn-cs"/>
                        </a:rPr>
                        <a:t> </a:t>
                      </a:r>
                    </a:p>
                  </a:txBody>
                  <a:tcPr marL="68580" marR="68580" marT="0" marB="0" anchor="ctr">
                    <a:lnL>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300" b="0" kern="1200" dirty="0">
                          <a:ln>
                            <a:noFill/>
                          </a:ln>
                          <a:solidFill>
                            <a:schemeClr val="bg1"/>
                          </a:solidFill>
                          <a:effectLst/>
                          <a:latin typeface="+mn-lt"/>
                          <a:ea typeface="+mn-ea"/>
                          <a:cs typeface="+mn-cs"/>
                        </a:rPr>
                        <a:t>1.04 (1.01, 1.07)</a:t>
                      </a:r>
                    </a:p>
                  </a:txBody>
                  <a:tcPr marL="38100" marR="38100" marT="0" marB="0">
                    <a:lnL w="12700" cap="flat" cmpd="sng" algn="ctr">
                      <a:noFill/>
                      <a:prstDash val="solid"/>
                      <a:round/>
                      <a:headEnd type="none" w="med" len="med"/>
                      <a:tailEnd type="none" w="med" len="med"/>
                    </a:lnL>
                    <a:noFill/>
                  </a:tcPr>
                </a:tc>
                <a:tc>
                  <a:txBody>
                    <a:bodyPr/>
                    <a:lstStyle/>
                    <a:p>
                      <a:pPr marL="0" marR="0" algn="ctr">
                        <a:spcBef>
                          <a:spcPts val="300"/>
                        </a:spcBef>
                        <a:spcAft>
                          <a:spcPts val="300"/>
                        </a:spcAft>
                      </a:pPr>
                      <a:r>
                        <a:rPr lang="en-US" sz="1300" b="0" kern="1200" dirty="0">
                          <a:ln>
                            <a:noFill/>
                          </a:ln>
                          <a:solidFill>
                            <a:schemeClr val="bg1"/>
                          </a:solidFill>
                          <a:effectLst/>
                          <a:latin typeface="+mn-lt"/>
                          <a:ea typeface="+mn-ea"/>
                          <a:cs typeface="+mn-cs"/>
                        </a:rPr>
                        <a:t>0.005</a:t>
                      </a:r>
                    </a:p>
                  </a:txBody>
                  <a:tcPr marL="38100" marR="38100" marT="0" marB="0">
                    <a:lnR w="12700" cap="flat" cmpd="sng" algn="ctr">
                      <a:solidFill>
                        <a:schemeClr val="accent4"/>
                      </a:solidFill>
                      <a:prstDash val="solid"/>
                      <a:round/>
                      <a:headEnd type="none" w="med" len="med"/>
                      <a:tailEnd type="none" w="med" len="med"/>
                    </a:lnR>
                    <a:noFill/>
                  </a:tcPr>
                </a:tc>
                <a:tc>
                  <a:txBody>
                    <a:bodyPr/>
                    <a:lstStyle/>
                    <a:p>
                      <a:pPr marL="0" marR="0" algn="ctr">
                        <a:spcBef>
                          <a:spcPts val="0"/>
                        </a:spcBef>
                        <a:spcAft>
                          <a:spcPts val="0"/>
                        </a:spcAft>
                      </a:pPr>
                      <a:endParaRPr lang="en-US" sz="1300" dirty="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accent4"/>
                      </a:solidFill>
                      <a:prstDash val="solid"/>
                      <a:round/>
                      <a:headEnd type="none" w="med" len="med"/>
                      <a:tailEnd type="none" w="med" len="med"/>
                    </a:lnL>
                    <a:noFill/>
                  </a:tcPr>
                </a:tc>
                <a:tc>
                  <a:txBody>
                    <a:bodyPr/>
                    <a:lstStyle/>
                    <a:p>
                      <a:pPr marL="0" marR="0" algn="ctr">
                        <a:spcBef>
                          <a:spcPts val="0"/>
                        </a:spcBef>
                        <a:spcAft>
                          <a:spcPts val="0"/>
                        </a:spcAft>
                      </a:pPr>
                      <a:endParaRPr lang="en-US" sz="1300" dirty="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545148932"/>
                  </a:ext>
                </a:extLst>
              </a:tr>
              <a:tr h="221621">
                <a:tc>
                  <a:txBody>
                    <a:bodyPr/>
                    <a:lstStyle/>
                    <a:p>
                      <a:pPr marL="182880" marR="0">
                        <a:spcBef>
                          <a:spcPts val="0"/>
                        </a:spcBef>
                        <a:spcAft>
                          <a:spcPts val="0"/>
                        </a:spcAft>
                      </a:pPr>
                      <a:r>
                        <a:rPr lang="en-US" sz="1300" b="0" kern="1200" dirty="0">
                          <a:ln>
                            <a:noFill/>
                          </a:ln>
                          <a:solidFill>
                            <a:schemeClr val="bg1"/>
                          </a:solidFill>
                          <a:effectLst/>
                        </a:rPr>
                        <a:t>Baseline anticoagulation therapy</a:t>
                      </a:r>
                      <a:endParaRPr lang="en-US" sz="1300" b="0" kern="1200" dirty="0">
                        <a:ln>
                          <a:noFill/>
                        </a:ln>
                        <a:solidFill>
                          <a:schemeClr val="bg1"/>
                        </a:solidFill>
                        <a:effectLst/>
                        <a:latin typeface="+mn-lt"/>
                        <a:ea typeface="+mn-ea"/>
                        <a:cs typeface="+mn-cs"/>
                      </a:endParaRPr>
                    </a:p>
                  </a:txBody>
                  <a:tcPr marL="68580" marR="6858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300" b="0" kern="1200">
                          <a:ln>
                            <a:noFill/>
                          </a:ln>
                          <a:solidFill>
                            <a:schemeClr val="bg1"/>
                          </a:solidFill>
                          <a:effectLst/>
                          <a:latin typeface="+mn-lt"/>
                          <a:ea typeface="+mn-ea"/>
                          <a:cs typeface="+mn-cs"/>
                        </a:rPr>
                        <a:t>0.70 (0.41, 1.19)</a:t>
                      </a:r>
                    </a:p>
                  </a:txBody>
                  <a:tcPr marL="38100" marR="38100" marT="0" marB="0">
                    <a:lnL w="12700" cap="flat" cmpd="sng" algn="ctr">
                      <a:noFill/>
                      <a:prstDash val="solid"/>
                      <a:round/>
                      <a:headEnd type="none" w="med" len="med"/>
                      <a:tailEnd type="none" w="med" len="med"/>
                    </a:lnL>
                    <a:noFill/>
                  </a:tcPr>
                </a:tc>
                <a:tc>
                  <a:txBody>
                    <a:bodyPr/>
                    <a:lstStyle/>
                    <a:p>
                      <a:pPr marL="0" marR="0" algn="ctr">
                        <a:spcBef>
                          <a:spcPts val="300"/>
                        </a:spcBef>
                        <a:spcAft>
                          <a:spcPts val="300"/>
                        </a:spcAft>
                      </a:pPr>
                      <a:r>
                        <a:rPr lang="en-US" sz="1300" b="0" kern="1200" dirty="0">
                          <a:ln>
                            <a:noFill/>
                          </a:ln>
                          <a:solidFill>
                            <a:schemeClr val="bg1"/>
                          </a:solidFill>
                          <a:effectLst/>
                          <a:latin typeface="+mn-lt"/>
                          <a:ea typeface="+mn-ea"/>
                          <a:cs typeface="+mn-cs"/>
                        </a:rPr>
                        <a:t>0.189</a:t>
                      </a:r>
                    </a:p>
                  </a:txBody>
                  <a:tcPr marL="38100" marR="38100" marT="0" marB="0">
                    <a:lnR w="12700" cap="flat" cmpd="sng" algn="ctr">
                      <a:solidFill>
                        <a:schemeClr val="accent4"/>
                      </a:solidFill>
                      <a:prstDash val="solid"/>
                      <a:round/>
                      <a:headEnd type="none" w="med" len="med"/>
                      <a:tailEnd type="none" w="med" len="med"/>
                    </a:lnR>
                    <a:noFill/>
                  </a:tcPr>
                </a:tc>
                <a:tc>
                  <a:txBody>
                    <a:bodyPr/>
                    <a:lstStyle/>
                    <a:p>
                      <a:pPr marL="0" marR="0" algn="ctr">
                        <a:spcBef>
                          <a:spcPts val="0"/>
                        </a:spcBef>
                        <a:spcAft>
                          <a:spcPts val="0"/>
                        </a:spcAft>
                      </a:pPr>
                      <a:endParaRPr lang="en-US" sz="1300" dirty="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accent4"/>
                      </a:solidFill>
                      <a:prstDash val="solid"/>
                      <a:round/>
                      <a:headEnd type="none" w="med" len="med"/>
                      <a:tailEnd type="none" w="med" len="med"/>
                    </a:lnL>
                    <a:noFill/>
                  </a:tcPr>
                </a:tc>
                <a:tc>
                  <a:txBody>
                    <a:bodyPr/>
                    <a:lstStyle/>
                    <a:p>
                      <a:pPr marL="0" marR="0" algn="ctr">
                        <a:spcBef>
                          <a:spcPts val="0"/>
                        </a:spcBef>
                        <a:spcAft>
                          <a:spcPts val="0"/>
                        </a:spcAft>
                      </a:pPr>
                      <a:endParaRPr lang="en-US" sz="1300" dirty="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374598790"/>
                  </a:ext>
                </a:extLst>
              </a:tr>
              <a:tr h="221621">
                <a:tc>
                  <a:txBody>
                    <a:bodyPr/>
                    <a:lstStyle/>
                    <a:p>
                      <a:pPr marL="182880" marR="0">
                        <a:spcBef>
                          <a:spcPts val="0"/>
                        </a:spcBef>
                        <a:spcAft>
                          <a:spcPts val="0"/>
                        </a:spcAft>
                      </a:pPr>
                      <a:r>
                        <a:rPr lang="en-US" sz="1300" b="0" kern="1200" dirty="0">
                          <a:ln>
                            <a:noFill/>
                          </a:ln>
                          <a:solidFill>
                            <a:schemeClr val="bg1"/>
                          </a:solidFill>
                          <a:effectLst/>
                          <a:latin typeface="+mn-lt"/>
                          <a:ea typeface="+mn-ea"/>
                          <a:cs typeface="+mn-cs"/>
                        </a:rPr>
                        <a:t>Baseline antiplatelet therapy</a:t>
                      </a:r>
                    </a:p>
                  </a:txBody>
                  <a:tcPr marL="68580" marR="68580" marT="0" marB="0" anchor="ctr">
                    <a:lnL>
                      <a:noFill/>
                    </a:lnL>
                    <a:lnR w="12700" cap="flat" cmpd="sng" algn="ctr">
                      <a:no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300" b="0" kern="1200" dirty="0">
                          <a:ln>
                            <a:noFill/>
                          </a:ln>
                          <a:solidFill>
                            <a:schemeClr val="bg1"/>
                          </a:solidFill>
                          <a:effectLst/>
                          <a:latin typeface="+mn-lt"/>
                          <a:ea typeface="+mn-ea"/>
                          <a:cs typeface="+mn-cs"/>
                        </a:rPr>
                        <a:t>0.70 (0.45, 1.08)</a:t>
                      </a:r>
                    </a:p>
                  </a:txBody>
                  <a:tcPr marL="38100" marR="38100" marT="0" marB="0">
                    <a:lnL w="12700" cap="flat" cmpd="sng" algn="ctr">
                      <a:noFill/>
                      <a:prstDash val="solid"/>
                      <a:round/>
                      <a:headEnd type="none" w="med" len="med"/>
                      <a:tailEnd type="none" w="med" len="med"/>
                    </a:lnL>
                    <a:lnB w="12700" cap="flat" cmpd="sng" algn="ctr">
                      <a:solidFill>
                        <a:schemeClr val="accent4"/>
                      </a:solidFill>
                      <a:prstDash val="solid"/>
                      <a:round/>
                      <a:headEnd type="none" w="med" len="med"/>
                      <a:tailEnd type="none" w="med" len="med"/>
                    </a:lnB>
                    <a:noFill/>
                  </a:tcPr>
                </a:tc>
                <a:tc>
                  <a:txBody>
                    <a:bodyPr/>
                    <a:lstStyle/>
                    <a:p>
                      <a:pPr marL="0" marR="0" algn="ctr">
                        <a:spcBef>
                          <a:spcPts val="300"/>
                        </a:spcBef>
                        <a:spcAft>
                          <a:spcPts val="300"/>
                        </a:spcAft>
                      </a:pPr>
                      <a:r>
                        <a:rPr lang="en-US" sz="1300" b="0" kern="1200" dirty="0">
                          <a:ln>
                            <a:noFill/>
                          </a:ln>
                          <a:solidFill>
                            <a:schemeClr val="bg1"/>
                          </a:solidFill>
                          <a:effectLst/>
                          <a:latin typeface="+mn-lt"/>
                          <a:ea typeface="+mn-ea"/>
                          <a:cs typeface="+mn-cs"/>
                        </a:rPr>
                        <a:t>0.104</a:t>
                      </a:r>
                    </a:p>
                  </a:txBody>
                  <a:tcPr marL="38100" marR="38100" marT="0" marB="0">
                    <a:lnR w="12700" cap="flat" cmpd="sng" algn="ctr">
                      <a:solidFill>
                        <a:schemeClr val="accent4"/>
                      </a:solidFill>
                      <a:prstDash val="solid"/>
                      <a:round/>
                      <a:headEnd type="none" w="med" len="med"/>
                      <a:tailEnd type="none" w="med" len="med"/>
                    </a:lnR>
                    <a:noFill/>
                  </a:tcPr>
                </a:tc>
                <a:tc>
                  <a:txBody>
                    <a:bodyPr/>
                    <a:lstStyle/>
                    <a:p>
                      <a:pPr marL="0" marR="0" algn="ctr">
                        <a:spcBef>
                          <a:spcPts val="0"/>
                        </a:spcBef>
                        <a:spcAft>
                          <a:spcPts val="0"/>
                        </a:spcAft>
                      </a:pPr>
                      <a:endParaRPr lang="en-US" sz="1300" dirty="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accent4"/>
                      </a:solidFill>
                      <a:prstDash val="solid"/>
                      <a:round/>
                      <a:headEnd type="none" w="med" len="med"/>
                      <a:tailEnd type="none" w="med" len="med"/>
                    </a:lnL>
                    <a:noFill/>
                  </a:tcPr>
                </a:tc>
                <a:tc>
                  <a:txBody>
                    <a:bodyPr/>
                    <a:lstStyle/>
                    <a:p>
                      <a:pPr marL="0" marR="0" algn="ctr">
                        <a:spcBef>
                          <a:spcPts val="0"/>
                        </a:spcBef>
                        <a:spcAft>
                          <a:spcPts val="0"/>
                        </a:spcAft>
                      </a:pPr>
                      <a:endParaRPr lang="en-US" sz="1300" dirty="0">
                        <a:ln>
                          <a:noFill/>
                        </a:ln>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638174852"/>
                  </a:ext>
                </a:extLst>
              </a:tr>
            </a:tbl>
          </a:graphicData>
        </a:graphic>
      </p:graphicFrame>
      <p:sp>
        <p:nvSpPr>
          <p:cNvPr id="9" name="TextBox 8">
            <a:extLst>
              <a:ext uri="{FF2B5EF4-FFF2-40B4-BE49-F238E27FC236}">
                <a16:creationId xmlns:a16="http://schemas.microsoft.com/office/drawing/2014/main" id="{CFFD1609-6EE9-4313-957F-9F1A86F224E2}"/>
              </a:ext>
            </a:extLst>
          </p:cNvPr>
          <p:cNvSpPr txBox="1"/>
          <p:nvPr/>
        </p:nvSpPr>
        <p:spPr>
          <a:xfrm>
            <a:off x="447515" y="5776973"/>
            <a:ext cx="11296969" cy="1261884"/>
          </a:xfrm>
          <a:prstGeom prst="rect">
            <a:avLst/>
          </a:prstGeom>
          <a:noFill/>
        </p:spPr>
        <p:txBody>
          <a:bodyPr wrap="square">
            <a:spAutoFit/>
          </a:bodyPr>
          <a:lstStyle/>
          <a:p>
            <a:pPr>
              <a:spcAft>
                <a:spcPts val="400"/>
              </a:spcAft>
            </a:pPr>
            <a:r>
              <a:rPr lang="en-US" sz="1100" dirty="0">
                <a:solidFill>
                  <a:schemeClr val="bg1"/>
                </a:solidFill>
              </a:rPr>
              <a:t>* RCT and Non-RCT cohorts; </a:t>
            </a:r>
            <a:r>
              <a:rPr lang="en-US" sz="1100" b="0" kern="1200" dirty="0">
                <a:ln>
                  <a:noFill/>
                </a:ln>
                <a:solidFill>
                  <a:schemeClr val="bg1"/>
                </a:solidFill>
                <a:effectLst/>
                <a:latin typeface="+mn-lt"/>
                <a:ea typeface="+mn-ea"/>
                <a:cs typeface="+mn-cs"/>
              </a:rPr>
              <a:t>† HR units = 0.2</a:t>
            </a:r>
            <a:endParaRPr lang="en-US" sz="1100" dirty="0">
              <a:solidFill>
                <a:schemeClr val="bg1"/>
              </a:solidFill>
            </a:endParaRPr>
          </a:p>
          <a:p>
            <a:pPr>
              <a:spcAft>
                <a:spcPts val="400"/>
              </a:spcAft>
            </a:pPr>
            <a:r>
              <a:rPr lang="en-US" sz="1100" dirty="0">
                <a:solidFill>
                  <a:schemeClr val="bg1"/>
                </a:solidFill>
              </a:rPr>
              <a:t>Backwards elimination multivariate modeling with stay criteria of P=0.1</a:t>
            </a:r>
          </a:p>
          <a:p>
            <a:pPr>
              <a:spcAft>
                <a:spcPts val="400"/>
              </a:spcAft>
            </a:pPr>
            <a:r>
              <a:rPr lang="en-US" sz="1100" dirty="0">
                <a:solidFill>
                  <a:schemeClr val="bg1"/>
                </a:solidFill>
              </a:rPr>
              <a:t>Univariate analysis was also performed for additional covariates resulting in P&gt;0.3 and included: </a:t>
            </a:r>
            <a:r>
              <a:rPr lang="en-US" sz="1100" b="0" dirty="0">
                <a:ln>
                  <a:noFill/>
                </a:ln>
                <a:solidFill>
                  <a:schemeClr val="bg1"/>
                </a:solidFill>
                <a:effectLst/>
              </a:rPr>
              <a:t>Coronary artery disease, cerebrovascular disease, peripheral vascular disease, c</a:t>
            </a:r>
            <a:r>
              <a:rPr lang="en-US" sz="1100" dirty="0">
                <a:solidFill>
                  <a:schemeClr val="bg1"/>
                </a:solidFill>
              </a:rPr>
              <a:t>hronic lung disease/COPD, creatinine clearance &lt;30 ml/min, baseline LVEF, baseline mean gradient, baseline EOA</a:t>
            </a:r>
          </a:p>
          <a:p>
            <a:pPr marL="182880" marR="0" algn="l" rtl="0" eaLnBrk="1" fontAlgn="ctr" latinLnBrk="0" hangingPunct="1">
              <a:spcBef>
                <a:spcPts val="0"/>
              </a:spcBef>
              <a:spcAft>
                <a:spcPts val="0"/>
              </a:spcAft>
            </a:pPr>
            <a:endParaRPr lang="en-US" sz="1100" b="0" i="0" u="none" strike="noStrike" dirty="0">
              <a:effectLst/>
              <a:latin typeface="Arial" panose="020B0604020202020204" pitchFamily="34" charset="0"/>
            </a:endParaRPr>
          </a:p>
          <a:p>
            <a:pPr>
              <a:spcAft>
                <a:spcPts val="600"/>
              </a:spcAft>
            </a:pPr>
            <a:endParaRPr lang="en-US" sz="1100" dirty="0">
              <a:solidFill>
                <a:schemeClr val="bg1"/>
              </a:solidFill>
            </a:endParaRPr>
          </a:p>
        </p:txBody>
      </p:sp>
      <p:sp>
        <p:nvSpPr>
          <p:cNvPr id="14" name="Title 3">
            <a:extLst>
              <a:ext uri="{FF2B5EF4-FFF2-40B4-BE49-F238E27FC236}">
                <a16:creationId xmlns:a16="http://schemas.microsoft.com/office/drawing/2014/main" id="{5D6880D5-F0B6-4496-A8F9-1D92E0888F02}"/>
              </a:ext>
            </a:extLst>
          </p:cNvPr>
          <p:cNvSpPr txBox="1">
            <a:spLocks/>
          </p:cNvSpPr>
          <p:nvPr/>
        </p:nvSpPr>
        <p:spPr>
          <a:xfrm>
            <a:off x="603092" y="524577"/>
            <a:ext cx="10833350" cy="6703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r>
              <a:rPr lang="en-US" sz="2400" cap="small">
                <a:solidFill>
                  <a:srgbClr val="FFF2CC"/>
                </a:solidFill>
              </a:rPr>
              <a:t>Univariate and Multivariate Predictors of 5-Year SVD</a:t>
            </a:r>
          </a:p>
        </p:txBody>
      </p:sp>
      <p:sp>
        <p:nvSpPr>
          <p:cNvPr id="5" name="Title 3">
            <a:extLst>
              <a:ext uri="{FF2B5EF4-FFF2-40B4-BE49-F238E27FC236}">
                <a16:creationId xmlns:a16="http://schemas.microsoft.com/office/drawing/2014/main" id="{8C86D23C-4CCD-4EDC-BE8B-47B7D14A3BAA}"/>
              </a:ext>
            </a:extLst>
          </p:cNvPr>
          <p:cNvSpPr>
            <a:spLocks noGrp="1"/>
          </p:cNvSpPr>
          <p:nvPr>
            <p:ph type="title"/>
          </p:nvPr>
        </p:nvSpPr>
        <p:spPr>
          <a:xfrm>
            <a:off x="603092" y="90638"/>
            <a:ext cx="10888910" cy="600076"/>
          </a:xfrm>
        </p:spPr>
        <p:txBody>
          <a:bodyPr>
            <a:normAutofit/>
          </a:bodyPr>
          <a:lstStyle/>
          <a:p>
            <a:r>
              <a:rPr lang="en-US" sz="2400" dirty="0"/>
              <a:t>COREVALVE EVOLUT POOLED ANALYSIS</a:t>
            </a:r>
          </a:p>
        </p:txBody>
      </p:sp>
      <p:sp>
        <p:nvSpPr>
          <p:cNvPr id="2" name="Rectangle 1">
            <a:extLst>
              <a:ext uri="{FF2B5EF4-FFF2-40B4-BE49-F238E27FC236}">
                <a16:creationId xmlns:a16="http://schemas.microsoft.com/office/drawing/2014/main" id="{53F543F4-22B2-4CDE-A802-F93FFC0D38CE}"/>
              </a:ext>
            </a:extLst>
          </p:cNvPr>
          <p:cNvSpPr/>
          <p:nvPr/>
        </p:nvSpPr>
        <p:spPr>
          <a:xfrm>
            <a:off x="7452360" y="1783158"/>
            <a:ext cx="3455451" cy="40919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180BBCC-4B67-4E50-B2A9-FC087FE409B0}"/>
              </a:ext>
            </a:extLst>
          </p:cNvPr>
          <p:cNvSpPr/>
          <p:nvPr/>
        </p:nvSpPr>
        <p:spPr>
          <a:xfrm>
            <a:off x="7452360" y="3135325"/>
            <a:ext cx="3455451" cy="22903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AB9999-F71F-4F45-BA93-311306ED45FA}"/>
              </a:ext>
            </a:extLst>
          </p:cNvPr>
          <p:cNvSpPr/>
          <p:nvPr/>
        </p:nvSpPr>
        <p:spPr>
          <a:xfrm>
            <a:off x="7452359" y="3797840"/>
            <a:ext cx="3455451" cy="22903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F043E23-4DFC-4B81-973A-8C64BF8EA5D4}"/>
              </a:ext>
            </a:extLst>
          </p:cNvPr>
          <p:cNvSpPr/>
          <p:nvPr/>
        </p:nvSpPr>
        <p:spPr>
          <a:xfrm>
            <a:off x="7452358" y="2220926"/>
            <a:ext cx="3455451" cy="2145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57D768D-D528-41E3-A13B-5F3325D04D5A}"/>
              </a:ext>
            </a:extLst>
          </p:cNvPr>
          <p:cNvSpPr txBox="1"/>
          <p:nvPr/>
        </p:nvSpPr>
        <p:spPr>
          <a:xfrm>
            <a:off x="656906" y="5126069"/>
            <a:ext cx="10250903" cy="430887"/>
          </a:xfrm>
          <a:prstGeom prst="rect">
            <a:avLst/>
          </a:prstGeom>
          <a:noFill/>
        </p:spPr>
        <p:txBody>
          <a:bodyPr wrap="square">
            <a:spAutoFit/>
          </a:bodyPr>
          <a:lstStyle/>
          <a:p>
            <a:pPr algn="ctr"/>
            <a:r>
              <a:rPr kumimoji="0" lang="en-US" sz="2200" b="0" i="0" u="none" strike="noStrike" kern="1200" cap="none" spc="0" normalizeH="0" baseline="0" noProof="0" dirty="0">
                <a:ln>
                  <a:noFill/>
                </a:ln>
                <a:solidFill>
                  <a:prstClr val="white"/>
                </a:solidFill>
                <a:effectLst/>
                <a:uLnTx/>
                <a:uFillTx/>
                <a:latin typeface="Arial" panose="020B0604020202020204"/>
                <a:ea typeface="+mn-ea"/>
                <a:cs typeface="+mn-cs"/>
              </a:rPr>
              <a:t>Higher risk of developing SVD in patients with a higher </a:t>
            </a:r>
            <a:r>
              <a:rPr lang="en-US" sz="2200" dirty="0">
                <a:solidFill>
                  <a:prstClr val="white"/>
                </a:solidFill>
                <a:latin typeface="Arial" panose="020B0604020202020204"/>
              </a:rPr>
              <a:t>body surface area</a:t>
            </a:r>
            <a:endParaRPr lang="en-US" sz="2200" dirty="0"/>
          </a:p>
        </p:txBody>
      </p:sp>
    </p:spTree>
    <p:extLst>
      <p:ext uri="{BB962C8B-B14F-4D97-AF65-F5344CB8AC3E}">
        <p14:creationId xmlns:p14="http://schemas.microsoft.com/office/powerpoint/2010/main" val="345958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1"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C6087D-04E0-42AC-A48D-EFAEA6A1A762}"/>
              </a:ext>
            </a:extLst>
          </p:cNvPr>
          <p:cNvSpPr>
            <a:spLocks noGrp="1"/>
          </p:cNvSpPr>
          <p:nvPr>
            <p:ph idx="1"/>
          </p:nvPr>
        </p:nvSpPr>
        <p:spPr>
          <a:xfrm>
            <a:off x="496765" y="1381631"/>
            <a:ext cx="11263315" cy="5075076"/>
          </a:xfrm>
        </p:spPr>
        <p:txBody>
          <a:bodyPr>
            <a:normAutofit/>
          </a:bodyPr>
          <a:lstStyle/>
          <a:p>
            <a:pPr>
              <a:lnSpc>
                <a:spcPct val="110000"/>
              </a:lnSpc>
              <a:spcBef>
                <a:spcPts val="0"/>
              </a:spcBef>
              <a:spcAft>
                <a:spcPts val="1800"/>
              </a:spcAft>
            </a:pPr>
            <a:r>
              <a:rPr lang="en-US" sz="2400" dirty="0">
                <a:solidFill>
                  <a:prstClr val="white"/>
                </a:solidFill>
                <a:latin typeface="Arial" panose="020B0604020202020204"/>
              </a:rPr>
              <a:t>Current follow-up is limited to 5 years. Ten-year follow-up is ongoing for the SURTAVI and Low Risk RCTs.</a:t>
            </a:r>
          </a:p>
          <a:p>
            <a:pPr>
              <a:lnSpc>
                <a:spcPct val="110000"/>
              </a:lnSpc>
              <a:spcBef>
                <a:spcPts val="0"/>
              </a:spcBef>
              <a:spcAft>
                <a:spcPts val="1800"/>
              </a:spcAft>
            </a:pPr>
            <a:r>
              <a:rPr lang="en-US" sz="2400" dirty="0">
                <a:solidFill>
                  <a:prstClr val="white"/>
                </a:solidFill>
                <a:latin typeface="Arial" panose="020B0604020202020204"/>
              </a:rPr>
              <a:t>Contemporary criteria for SVD require prospective collection of comprehensive echocardiographic parameters. In the current studies, there was incomplete collection of changes in EOA and DVI, and this analysis was restricted to changes in gradients and AR severity.</a:t>
            </a:r>
          </a:p>
          <a:p>
            <a:pPr>
              <a:lnSpc>
                <a:spcPct val="110000"/>
              </a:lnSpc>
              <a:spcBef>
                <a:spcPts val="0"/>
              </a:spcBef>
              <a:spcAft>
                <a:spcPts val="1800"/>
              </a:spcAft>
            </a:pPr>
            <a:r>
              <a:rPr lang="en-US" sz="2400" dirty="0">
                <a:solidFill>
                  <a:prstClr val="white"/>
                </a:solidFill>
                <a:latin typeface="Arial" panose="020B0604020202020204"/>
              </a:rPr>
              <a:t>Correlates with invasive gradients were not collected in this study, although changes in Doppler TTE gradients were highly predictive of 5-year outcomes.</a:t>
            </a:r>
          </a:p>
          <a:p>
            <a:pPr>
              <a:lnSpc>
                <a:spcPct val="110000"/>
              </a:lnSpc>
              <a:spcBef>
                <a:spcPts val="0"/>
              </a:spcBef>
              <a:spcAft>
                <a:spcPts val="1800"/>
              </a:spcAft>
            </a:pPr>
            <a:r>
              <a:rPr lang="en-US" sz="2400" dirty="0">
                <a:solidFill>
                  <a:prstClr val="white"/>
                </a:solidFill>
                <a:latin typeface="Arial" panose="020B0604020202020204"/>
              </a:rPr>
              <a:t>The competing risk of mortality limited the number of subjects with SVD, similar to prior surgical trials.</a:t>
            </a:r>
          </a:p>
          <a:p>
            <a:pPr>
              <a:lnSpc>
                <a:spcPct val="110000"/>
              </a:lnSpc>
            </a:pPr>
            <a:endParaRPr lang="en-US" sz="2400" dirty="0"/>
          </a:p>
        </p:txBody>
      </p:sp>
      <p:sp>
        <p:nvSpPr>
          <p:cNvPr id="6" name="Title 3">
            <a:extLst>
              <a:ext uri="{FF2B5EF4-FFF2-40B4-BE49-F238E27FC236}">
                <a16:creationId xmlns:a16="http://schemas.microsoft.com/office/drawing/2014/main" id="{2F6A09C8-468F-4251-9438-2A90AF875680}"/>
              </a:ext>
            </a:extLst>
          </p:cNvPr>
          <p:cNvSpPr txBox="1">
            <a:spLocks/>
          </p:cNvSpPr>
          <p:nvPr/>
        </p:nvSpPr>
        <p:spPr>
          <a:xfrm>
            <a:off x="683968" y="150951"/>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r>
              <a:rPr lang="en-US" sz="2400" dirty="0"/>
              <a:t>COREVALVE EVOLUT POOLED ANALYSIS</a:t>
            </a:r>
          </a:p>
        </p:txBody>
      </p:sp>
      <p:sp>
        <p:nvSpPr>
          <p:cNvPr id="7" name="Title 3">
            <a:extLst>
              <a:ext uri="{FF2B5EF4-FFF2-40B4-BE49-F238E27FC236}">
                <a16:creationId xmlns:a16="http://schemas.microsoft.com/office/drawing/2014/main" id="{02038C90-F4D4-4F16-AD51-D0EC0EE37348}"/>
              </a:ext>
            </a:extLst>
          </p:cNvPr>
          <p:cNvSpPr>
            <a:spLocks noGrp="1"/>
          </p:cNvSpPr>
          <p:nvPr>
            <p:ph type="title"/>
          </p:nvPr>
        </p:nvSpPr>
        <p:spPr>
          <a:xfrm>
            <a:off x="683968" y="450989"/>
            <a:ext cx="10888910" cy="951947"/>
          </a:xfrm>
        </p:spPr>
        <p:txBody>
          <a:bodyPr>
            <a:normAutofit/>
          </a:bodyPr>
          <a:lstStyle/>
          <a:p>
            <a:r>
              <a:rPr lang="en-US" sz="2400" cap="small" dirty="0">
                <a:solidFill>
                  <a:srgbClr val="FFF2CC"/>
                </a:solidFill>
              </a:rPr>
              <a:t>Limitations</a:t>
            </a:r>
          </a:p>
        </p:txBody>
      </p:sp>
    </p:spTree>
    <p:extLst>
      <p:ext uri="{BB962C8B-B14F-4D97-AF65-F5344CB8AC3E}">
        <p14:creationId xmlns:p14="http://schemas.microsoft.com/office/powerpoint/2010/main" val="3144423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C6087D-04E0-42AC-A48D-EFAEA6A1A762}"/>
              </a:ext>
            </a:extLst>
          </p:cNvPr>
          <p:cNvSpPr>
            <a:spLocks noGrp="1"/>
          </p:cNvSpPr>
          <p:nvPr>
            <p:ph idx="1"/>
          </p:nvPr>
        </p:nvSpPr>
        <p:spPr>
          <a:xfrm>
            <a:off x="496765" y="1381631"/>
            <a:ext cx="11263315" cy="5075076"/>
          </a:xfrm>
        </p:spPr>
        <p:txBody>
          <a:bodyPr>
            <a:normAutofit fontScale="92500"/>
          </a:bodyPr>
          <a:lstStyle/>
          <a:p>
            <a:pPr>
              <a:lnSpc>
                <a:spcPct val="110000"/>
              </a:lnSpc>
              <a:spcBef>
                <a:spcPts val="0"/>
              </a:spcBef>
              <a:spcAft>
                <a:spcPts val="1800"/>
              </a:spcAft>
            </a:pPr>
            <a:r>
              <a:rPr lang="en-US" sz="2400" dirty="0">
                <a:solidFill>
                  <a:prstClr val="white"/>
                </a:solidFill>
                <a:latin typeface="Arial" panose="020B0604020202020204"/>
              </a:rPr>
              <a:t>In patients with severe AS at intermediate or high surgical risk, the 5-year rate of SVD was 4.38% in patients undergoing surgery and 2.57% in patients undergoing TAVI (P=0.0095).</a:t>
            </a:r>
          </a:p>
          <a:p>
            <a:pPr>
              <a:lnSpc>
                <a:spcPct val="110000"/>
              </a:lnSpc>
              <a:spcBef>
                <a:spcPts val="0"/>
              </a:spcBef>
              <a:spcAft>
                <a:spcPts val="1800"/>
              </a:spcAft>
            </a:pPr>
            <a:r>
              <a:rPr lang="en-US" sz="2400" dirty="0">
                <a:solidFill>
                  <a:prstClr val="white"/>
                </a:solidFill>
                <a:latin typeface="Arial" panose="020B0604020202020204"/>
              </a:rPr>
              <a:t>This difference in SVD was more profound in patients with smaller (≤23 mm) annuli (5.86% surgery vs. 1.39% TAVI; P=0.049), but a trend was also found in patients with larger (&gt;23 mm) annuli (3.96% surgery vs. 2.48% TAVI; P=0.067).</a:t>
            </a:r>
          </a:p>
          <a:p>
            <a:pPr>
              <a:lnSpc>
                <a:spcPct val="110000"/>
              </a:lnSpc>
              <a:spcBef>
                <a:spcPts val="0"/>
              </a:spcBef>
              <a:spcAft>
                <a:spcPts val="1800"/>
              </a:spcAft>
            </a:pPr>
            <a:r>
              <a:rPr lang="en-US" sz="2400" dirty="0">
                <a:solidFill>
                  <a:prstClr val="white"/>
                </a:solidFill>
                <a:latin typeface="Arial" panose="020B0604020202020204"/>
              </a:rPr>
              <a:t>The Doppler-derived SVD imparted a near 2-fold risk for all cause mortality (P&lt; 0.001) and hospitalization for AV disease or worsening heart failure (P=0.01) at 5 years.</a:t>
            </a:r>
          </a:p>
          <a:p>
            <a:pPr>
              <a:lnSpc>
                <a:spcPct val="110000"/>
              </a:lnSpc>
              <a:spcBef>
                <a:spcPts val="0"/>
              </a:spcBef>
              <a:spcAft>
                <a:spcPts val="1800"/>
              </a:spcAft>
            </a:pPr>
            <a:r>
              <a:rPr lang="en-US" sz="2400" dirty="0">
                <a:solidFill>
                  <a:prstClr val="white"/>
                </a:solidFill>
                <a:latin typeface="Arial" panose="020B0604020202020204"/>
              </a:rPr>
              <a:t>Multivariate predictor analysis found a higher risk of developing SVD in patients with a higher body surface area, and a lower risk of SVD in men, older patients and those with prior PCI and atrial fibrillation.</a:t>
            </a:r>
            <a:endParaRPr lang="en-US" sz="2400" dirty="0"/>
          </a:p>
        </p:txBody>
      </p:sp>
      <p:sp>
        <p:nvSpPr>
          <p:cNvPr id="6" name="Title 3">
            <a:extLst>
              <a:ext uri="{FF2B5EF4-FFF2-40B4-BE49-F238E27FC236}">
                <a16:creationId xmlns:a16="http://schemas.microsoft.com/office/drawing/2014/main" id="{2F6A09C8-468F-4251-9438-2A90AF875680}"/>
              </a:ext>
            </a:extLst>
          </p:cNvPr>
          <p:cNvSpPr txBox="1">
            <a:spLocks/>
          </p:cNvSpPr>
          <p:nvPr/>
        </p:nvSpPr>
        <p:spPr>
          <a:xfrm>
            <a:off x="683968" y="150951"/>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r>
              <a:rPr lang="en-US" sz="2400" dirty="0"/>
              <a:t>COREVALVE EVOLUT POOLED ANALYSIS</a:t>
            </a:r>
          </a:p>
        </p:txBody>
      </p:sp>
      <p:sp>
        <p:nvSpPr>
          <p:cNvPr id="7" name="Title 3">
            <a:extLst>
              <a:ext uri="{FF2B5EF4-FFF2-40B4-BE49-F238E27FC236}">
                <a16:creationId xmlns:a16="http://schemas.microsoft.com/office/drawing/2014/main" id="{02038C90-F4D4-4F16-AD51-D0EC0EE37348}"/>
              </a:ext>
            </a:extLst>
          </p:cNvPr>
          <p:cNvSpPr>
            <a:spLocks noGrp="1"/>
          </p:cNvSpPr>
          <p:nvPr>
            <p:ph type="title"/>
          </p:nvPr>
        </p:nvSpPr>
        <p:spPr>
          <a:xfrm>
            <a:off x="683968" y="450989"/>
            <a:ext cx="10888910" cy="951947"/>
          </a:xfrm>
        </p:spPr>
        <p:txBody>
          <a:bodyPr>
            <a:normAutofit/>
          </a:bodyPr>
          <a:lstStyle/>
          <a:p>
            <a:r>
              <a:rPr lang="en-US" sz="2400" cap="small" dirty="0">
                <a:solidFill>
                  <a:srgbClr val="FFF2CC"/>
                </a:solidFill>
              </a:rPr>
              <a:t>Conclusions</a:t>
            </a:r>
          </a:p>
        </p:txBody>
      </p:sp>
    </p:spTree>
    <p:extLst>
      <p:ext uri="{BB962C8B-B14F-4D97-AF65-F5344CB8AC3E}">
        <p14:creationId xmlns:p14="http://schemas.microsoft.com/office/powerpoint/2010/main" val="220618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C6087D-04E0-42AC-A48D-EFAEA6A1A762}"/>
              </a:ext>
            </a:extLst>
          </p:cNvPr>
          <p:cNvSpPr>
            <a:spLocks noGrp="1"/>
          </p:cNvSpPr>
          <p:nvPr>
            <p:ph idx="1"/>
          </p:nvPr>
        </p:nvSpPr>
        <p:spPr>
          <a:xfrm>
            <a:off x="462153" y="1825624"/>
            <a:ext cx="11282172" cy="5032376"/>
          </a:xfrm>
        </p:spPr>
        <p:txBody>
          <a:bodyPr/>
          <a:lstStyle/>
          <a:p>
            <a:pPr marL="0" indent="0">
              <a:buNone/>
            </a:pPr>
            <a:r>
              <a:rPr lang="en-US"/>
              <a:t>Within the past 12 months, I have had a financial interest/arrangement or affiliation with the organization(s) listed below</a:t>
            </a:r>
          </a:p>
          <a:p>
            <a:endParaRPr lang="en-US"/>
          </a:p>
        </p:txBody>
      </p:sp>
      <p:graphicFrame>
        <p:nvGraphicFramePr>
          <p:cNvPr id="7" name="Table 5">
            <a:extLst>
              <a:ext uri="{FF2B5EF4-FFF2-40B4-BE49-F238E27FC236}">
                <a16:creationId xmlns:a16="http://schemas.microsoft.com/office/drawing/2014/main" id="{E2F093F3-6FFC-4168-8251-D4E557885BB8}"/>
              </a:ext>
            </a:extLst>
          </p:cNvPr>
          <p:cNvGraphicFramePr>
            <a:graphicFrameLocks noGrp="1"/>
          </p:cNvGraphicFramePr>
          <p:nvPr>
            <p:extLst>
              <p:ext uri="{D42A27DB-BD31-4B8C-83A1-F6EECF244321}">
                <p14:modId xmlns:p14="http://schemas.microsoft.com/office/powerpoint/2010/main" val="1286658710"/>
              </p:ext>
            </p:extLst>
          </p:nvPr>
        </p:nvGraphicFramePr>
        <p:xfrm>
          <a:off x="877824" y="3425932"/>
          <a:ext cx="10506456" cy="2400300"/>
        </p:xfrm>
        <a:graphic>
          <a:graphicData uri="http://schemas.openxmlformats.org/drawingml/2006/table">
            <a:tbl>
              <a:tblPr firstRow="1" bandRow="1"/>
              <a:tblGrid>
                <a:gridCol w="4983480">
                  <a:extLst>
                    <a:ext uri="{9D8B030D-6E8A-4147-A177-3AD203B41FA5}">
                      <a16:colId xmlns:a16="http://schemas.microsoft.com/office/drawing/2014/main" val="2302680276"/>
                    </a:ext>
                  </a:extLst>
                </a:gridCol>
                <a:gridCol w="5522976">
                  <a:extLst>
                    <a:ext uri="{9D8B030D-6E8A-4147-A177-3AD203B41FA5}">
                      <a16:colId xmlns:a16="http://schemas.microsoft.com/office/drawing/2014/main" val="3238024952"/>
                    </a:ext>
                  </a:extLst>
                </a:gridCol>
              </a:tblGrid>
              <a:tr h="278130">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gn="l"/>
                      <a:r>
                        <a:rPr lang="en-US" sz="2400" u="sng">
                          <a:solidFill>
                            <a:schemeClr val="bg1"/>
                          </a:solidFill>
                        </a:rPr>
                        <a:t>Financial Relationship:</a:t>
                      </a:r>
                    </a:p>
                  </a:txBody>
                  <a:tcPr marL="68580" marR="68580" marT="34290" marB="3429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gn="l"/>
                      <a:r>
                        <a:rPr lang="en-US" sz="2400" u="sng">
                          <a:solidFill>
                            <a:schemeClr val="bg1"/>
                          </a:solidFill>
                        </a:rPr>
                        <a:t>Company:</a:t>
                      </a:r>
                    </a:p>
                  </a:txBody>
                  <a:tcPr marL="68580" marR="68580" marT="34290" marB="34290" anchor="ct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5708922"/>
                  </a:ext>
                </a:extLst>
              </a:tr>
              <a:tr h="37719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2400">
                          <a:solidFill>
                            <a:schemeClr val="bg1"/>
                          </a:solidFill>
                        </a:rPr>
                        <a:t>Research grants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2400" dirty="0">
                          <a:solidFill>
                            <a:schemeClr val="bg1"/>
                          </a:solidFill>
                        </a:rPr>
                        <a:t>Abbott, Boston Scientific, Medtronic, Gore Medical</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8444698"/>
                  </a:ext>
                </a:extLst>
              </a:tr>
              <a:tr h="262657">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sz="2400" dirty="0">
                        <a:solidFill>
                          <a:schemeClr val="bg1"/>
                        </a:solidFill>
                      </a:endParaRPr>
                    </a:p>
                    <a:p>
                      <a:r>
                        <a:rPr lang="en-US" sz="2400" dirty="0">
                          <a:solidFill>
                            <a:schemeClr val="bg1"/>
                          </a:solidFill>
                        </a:rPr>
                        <a:t>Medtronic personnel performed all statistical analyses and assisted with the graphical display of the data presented</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4199017861"/>
                  </a:ext>
                </a:extLst>
              </a:tr>
            </a:tbl>
          </a:graphicData>
        </a:graphic>
      </p:graphicFrame>
      <p:sp>
        <p:nvSpPr>
          <p:cNvPr id="8" name="Title 3">
            <a:extLst>
              <a:ext uri="{FF2B5EF4-FFF2-40B4-BE49-F238E27FC236}">
                <a16:creationId xmlns:a16="http://schemas.microsoft.com/office/drawing/2014/main" id="{D7DC93FA-07F4-4650-A24C-4404AB62DA9D}"/>
              </a:ext>
            </a:extLst>
          </p:cNvPr>
          <p:cNvSpPr>
            <a:spLocks noGrp="1"/>
          </p:cNvSpPr>
          <p:nvPr>
            <p:ph type="title"/>
          </p:nvPr>
        </p:nvSpPr>
        <p:spPr>
          <a:xfrm>
            <a:off x="409899" y="517503"/>
            <a:ext cx="10888910" cy="598221"/>
          </a:xfrm>
        </p:spPr>
        <p:txBody>
          <a:bodyPr>
            <a:normAutofit/>
          </a:bodyPr>
          <a:lstStyle/>
          <a:p>
            <a:r>
              <a:rPr lang="en-US" sz="2400" cap="small">
                <a:solidFill>
                  <a:srgbClr val="FFF2CC"/>
                </a:solidFill>
              </a:rPr>
              <a:t>Disclosures</a:t>
            </a:r>
          </a:p>
        </p:txBody>
      </p:sp>
      <p:sp>
        <p:nvSpPr>
          <p:cNvPr id="9" name="Title 3">
            <a:extLst>
              <a:ext uri="{FF2B5EF4-FFF2-40B4-BE49-F238E27FC236}">
                <a16:creationId xmlns:a16="http://schemas.microsoft.com/office/drawing/2014/main" id="{36D7BE05-1F46-4C17-AE76-52849CD2E7E5}"/>
              </a:ext>
            </a:extLst>
          </p:cNvPr>
          <p:cNvSpPr txBox="1">
            <a:spLocks/>
          </p:cNvSpPr>
          <p:nvPr/>
        </p:nvSpPr>
        <p:spPr>
          <a:xfrm>
            <a:off x="375407" y="63767"/>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r>
              <a:rPr lang="en-US" sz="2400" dirty="0"/>
              <a:t>COREVALVE EVOLUT POOLED ANALYSIS</a:t>
            </a:r>
          </a:p>
        </p:txBody>
      </p:sp>
    </p:spTree>
    <p:extLst>
      <p:ext uri="{BB962C8B-B14F-4D97-AF65-F5344CB8AC3E}">
        <p14:creationId xmlns:p14="http://schemas.microsoft.com/office/powerpoint/2010/main" val="4265920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C6087D-04E0-42AC-A48D-EFAEA6A1A762}"/>
              </a:ext>
            </a:extLst>
          </p:cNvPr>
          <p:cNvSpPr>
            <a:spLocks noGrp="1"/>
          </p:cNvSpPr>
          <p:nvPr>
            <p:ph idx="1"/>
          </p:nvPr>
        </p:nvSpPr>
        <p:spPr>
          <a:xfrm>
            <a:off x="496765" y="1381631"/>
            <a:ext cx="11263315" cy="5075076"/>
          </a:xfrm>
        </p:spPr>
        <p:txBody>
          <a:bodyPr>
            <a:normAutofit/>
          </a:bodyPr>
          <a:lstStyle/>
          <a:p>
            <a:pPr>
              <a:lnSpc>
                <a:spcPct val="110000"/>
              </a:lnSpc>
              <a:spcBef>
                <a:spcPts val="0"/>
              </a:spcBef>
              <a:spcAft>
                <a:spcPts val="1800"/>
              </a:spcAft>
            </a:pPr>
            <a:r>
              <a:rPr lang="en-US" sz="2400" dirty="0">
                <a:solidFill>
                  <a:prstClr val="white"/>
                </a:solidFill>
                <a:latin typeface="Arial" panose="020B0604020202020204"/>
              </a:rPr>
              <a:t>The CoreValve / Evolut supra-annular, self-expanding </a:t>
            </a:r>
            <a:r>
              <a:rPr lang="en-US" sz="2400" dirty="0" err="1">
                <a:solidFill>
                  <a:prstClr val="white"/>
                </a:solidFill>
                <a:latin typeface="Arial" panose="020B0604020202020204"/>
              </a:rPr>
              <a:t>bioprosthesis</a:t>
            </a:r>
            <a:r>
              <a:rPr lang="en-US" sz="2400" dirty="0">
                <a:solidFill>
                  <a:prstClr val="white"/>
                </a:solidFill>
                <a:latin typeface="Arial" panose="020B0604020202020204"/>
              </a:rPr>
              <a:t> is the </a:t>
            </a:r>
            <a:r>
              <a:rPr lang="en-US" sz="2400" u="sng" dirty="0">
                <a:solidFill>
                  <a:prstClr val="white"/>
                </a:solidFill>
                <a:latin typeface="Arial" panose="020B0604020202020204"/>
              </a:rPr>
              <a:t>first</a:t>
            </a:r>
            <a:r>
              <a:rPr lang="en-US" sz="2400" dirty="0">
                <a:solidFill>
                  <a:prstClr val="white"/>
                </a:solidFill>
                <a:latin typeface="Arial" panose="020B0604020202020204"/>
              </a:rPr>
              <a:t> and only transcatheter </a:t>
            </a:r>
            <a:r>
              <a:rPr lang="en-US" sz="2400" dirty="0" err="1">
                <a:solidFill>
                  <a:prstClr val="white"/>
                </a:solidFill>
                <a:latin typeface="Arial" panose="020B0604020202020204"/>
              </a:rPr>
              <a:t>bioprosthesis</a:t>
            </a:r>
            <a:r>
              <a:rPr lang="en-US" sz="2400" dirty="0">
                <a:solidFill>
                  <a:prstClr val="white"/>
                </a:solidFill>
                <a:latin typeface="Arial" panose="020B0604020202020204"/>
              </a:rPr>
              <a:t> to demonstrate lower rates of SVD compared with surgery </a:t>
            </a:r>
            <a:r>
              <a:rPr lang="en-US" sz="2400">
                <a:solidFill>
                  <a:prstClr val="white"/>
                </a:solidFill>
                <a:latin typeface="Arial" panose="020B0604020202020204"/>
              </a:rPr>
              <a:t>in RCTs (</a:t>
            </a:r>
            <a:r>
              <a:rPr lang="en-US" sz="2400" dirty="0">
                <a:solidFill>
                  <a:prstClr val="white"/>
                </a:solidFill>
                <a:latin typeface="Arial" panose="020B0604020202020204"/>
              </a:rPr>
              <a:t>This pooled analysis; 8-year Notion </a:t>
            </a:r>
            <a:r>
              <a:rPr lang="en-US" sz="2400" baseline="30000" dirty="0">
                <a:solidFill>
                  <a:prstClr val="white"/>
                </a:solidFill>
                <a:latin typeface="Arial" panose="020B0604020202020204"/>
              </a:rPr>
              <a:t>1</a:t>
            </a:r>
            <a:r>
              <a:rPr lang="en-US" sz="2400" dirty="0">
                <a:solidFill>
                  <a:prstClr val="white"/>
                </a:solidFill>
                <a:latin typeface="Arial" panose="020B0604020202020204"/>
              </a:rPr>
              <a:t>).</a:t>
            </a:r>
          </a:p>
          <a:p>
            <a:pPr>
              <a:lnSpc>
                <a:spcPct val="110000"/>
              </a:lnSpc>
              <a:spcBef>
                <a:spcPts val="0"/>
              </a:spcBef>
              <a:spcAft>
                <a:spcPts val="1800"/>
              </a:spcAft>
            </a:pPr>
            <a:r>
              <a:rPr lang="en-US" sz="2400" dirty="0">
                <a:solidFill>
                  <a:prstClr val="white"/>
                </a:solidFill>
                <a:latin typeface="Arial" panose="020B0604020202020204"/>
              </a:rPr>
              <a:t>Serial Doppler TTE is a valuable tool to monitor patients after TAVI. This is the </a:t>
            </a:r>
            <a:r>
              <a:rPr lang="en-US" sz="2400" u="sng" dirty="0">
                <a:solidFill>
                  <a:prstClr val="white"/>
                </a:solidFill>
                <a:latin typeface="Arial" panose="020B0604020202020204"/>
              </a:rPr>
              <a:t>first</a:t>
            </a:r>
            <a:r>
              <a:rPr lang="en-US" sz="2400" dirty="0">
                <a:solidFill>
                  <a:prstClr val="white"/>
                </a:solidFill>
                <a:latin typeface="Arial" panose="020B0604020202020204"/>
              </a:rPr>
              <a:t> analysis to validate clinical criteria for SVD and its association with clinical outcomes, resulting in a near 2-fold increased risk for death and hospitalization for AV disease or worsening heart failure.</a:t>
            </a:r>
          </a:p>
          <a:p>
            <a:pPr>
              <a:lnSpc>
                <a:spcPct val="110000"/>
              </a:lnSpc>
              <a:spcBef>
                <a:spcPts val="0"/>
              </a:spcBef>
              <a:spcAft>
                <a:spcPts val="1800"/>
              </a:spcAft>
            </a:pPr>
            <a:r>
              <a:rPr lang="en-US" sz="2400" dirty="0">
                <a:solidFill>
                  <a:prstClr val="white"/>
                </a:solidFill>
                <a:latin typeface="Arial" panose="020B0604020202020204"/>
              </a:rPr>
              <a:t>Long term 10-year follow-up is ongoing, valve durability should be an important consideration for the selection of the </a:t>
            </a:r>
            <a:r>
              <a:rPr lang="en-US" sz="2400" u="sng" dirty="0">
                <a:solidFill>
                  <a:prstClr val="white"/>
                </a:solidFill>
                <a:latin typeface="Arial" panose="020B0604020202020204"/>
              </a:rPr>
              <a:t>first</a:t>
            </a:r>
            <a:r>
              <a:rPr lang="en-US" sz="2400" dirty="0">
                <a:solidFill>
                  <a:prstClr val="white"/>
                </a:solidFill>
                <a:latin typeface="Arial" panose="020B0604020202020204"/>
              </a:rPr>
              <a:t> bioprosthetic valve in lower risk patients with symptomatic severe AS.</a:t>
            </a:r>
          </a:p>
        </p:txBody>
      </p:sp>
      <p:sp>
        <p:nvSpPr>
          <p:cNvPr id="6" name="Title 3">
            <a:extLst>
              <a:ext uri="{FF2B5EF4-FFF2-40B4-BE49-F238E27FC236}">
                <a16:creationId xmlns:a16="http://schemas.microsoft.com/office/drawing/2014/main" id="{2F6A09C8-468F-4251-9438-2A90AF875680}"/>
              </a:ext>
            </a:extLst>
          </p:cNvPr>
          <p:cNvSpPr txBox="1">
            <a:spLocks/>
          </p:cNvSpPr>
          <p:nvPr/>
        </p:nvSpPr>
        <p:spPr>
          <a:xfrm>
            <a:off x="683968" y="150951"/>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r>
              <a:rPr lang="en-US" sz="2400" dirty="0"/>
              <a:t>COREVALVE EVOLUT POOLED ANALYSIS</a:t>
            </a:r>
          </a:p>
        </p:txBody>
      </p:sp>
      <p:sp>
        <p:nvSpPr>
          <p:cNvPr id="7" name="Title 3">
            <a:extLst>
              <a:ext uri="{FF2B5EF4-FFF2-40B4-BE49-F238E27FC236}">
                <a16:creationId xmlns:a16="http://schemas.microsoft.com/office/drawing/2014/main" id="{02038C90-F4D4-4F16-AD51-D0EC0EE37348}"/>
              </a:ext>
            </a:extLst>
          </p:cNvPr>
          <p:cNvSpPr>
            <a:spLocks noGrp="1"/>
          </p:cNvSpPr>
          <p:nvPr>
            <p:ph type="title"/>
          </p:nvPr>
        </p:nvSpPr>
        <p:spPr>
          <a:xfrm>
            <a:off x="683968" y="450989"/>
            <a:ext cx="10888910" cy="951947"/>
          </a:xfrm>
        </p:spPr>
        <p:txBody>
          <a:bodyPr>
            <a:normAutofit/>
          </a:bodyPr>
          <a:lstStyle/>
          <a:p>
            <a:r>
              <a:rPr lang="en-US" sz="2400" cap="small" dirty="0">
                <a:solidFill>
                  <a:srgbClr val="FFF2CC"/>
                </a:solidFill>
              </a:rPr>
              <a:t>Clinical Implications</a:t>
            </a:r>
          </a:p>
        </p:txBody>
      </p:sp>
      <p:sp>
        <p:nvSpPr>
          <p:cNvPr id="8" name="TextBox 7">
            <a:extLst>
              <a:ext uri="{FF2B5EF4-FFF2-40B4-BE49-F238E27FC236}">
                <a16:creationId xmlns:a16="http://schemas.microsoft.com/office/drawing/2014/main" id="{CF5311D5-47DE-42F4-94C7-9DD48A8E859F}"/>
              </a:ext>
            </a:extLst>
          </p:cNvPr>
          <p:cNvSpPr txBox="1"/>
          <p:nvPr/>
        </p:nvSpPr>
        <p:spPr>
          <a:xfrm>
            <a:off x="5595794" y="6422516"/>
            <a:ext cx="6321602" cy="261610"/>
          </a:xfrm>
          <a:prstGeom prst="rect">
            <a:avLst/>
          </a:prstGeom>
          <a:noFill/>
        </p:spPr>
        <p:txBody>
          <a:bodyPr wrap="square">
            <a:spAutoFit/>
          </a:bodyPr>
          <a:lstStyle/>
          <a:p>
            <a:pPr algn="r"/>
            <a:r>
              <a:rPr lang="en-US" sz="1100" baseline="30000" dirty="0">
                <a:solidFill>
                  <a:schemeClr val="bg1"/>
                </a:solidFill>
              </a:rPr>
              <a:t>1 </a:t>
            </a:r>
            <a:r>
              <a:rPr lang="en-US" sz="1100" dirty="0" err="1">
                <a:solidFill>
                  <a:schemeClr val="bg1"/>
                </a:solidFill>
              </a:rPr>
              <a:t>Jørgensen</a:t>
            </a:r>
            <a:r>
              <a:rPr lang="en-US" sz="1100" dirty="0">
                <a:solidFill>
                  <a:schemeClr val="bg1"/>
                </a:solidFill>
              </a:rPr>
              <a:t>, Troels </a:t>
            </a:r>
            <a:r>
              <a:rPr lang="en-US" sz="1100" dirty="0" err="1">
                <a:solidFill>
                  <a:schemeClr val="bg1"/>
                </a:solidFill>
              </a:rPr>
              <a:t>Højsgaard</a:t>
            </a:r>
            <a:r>
              <a:rPr lang="en-US" sz="1100" dirty="0">
                <a:solidFill>
                  <a:schemeClr val="bg1"/>
                </a:solidFill>
              </a:rPr>
              <a:t>, et al. European heart journal 42.30 (2021): 2912-2919</a:t>
            </a:r>
          </a:p>
        </p:txBody>
      </p:sp>
    </p:spTree>
    <p:extLst>
      <p:ext uri="{BB962C8B-B14F-4D97-AF65-F5344CB8AC3E}">
        <p14:creationId xmlns:p14="http://schemas.microsoft.com/office/powerpoint/2010/main" val="741215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7A8FABF5-A66A-4F9C-8089-CFEF4A37A453}"/>
              </a:ext>
            </a:extLst>
          </p:cNvPr>
          <p:cNvSpPr>
            <a:spLocks noGrp="1"/>
          </p:cNvSpPr>
          <p:nvPr>
            <p:ph type="title"/>
          </p:nvPr>
        </p:nvSpPr>
        <p:spPr>
          <a:xfrm>
            <a:off x="409899" y="517503"/>
            <a:ext cx="10888910" cy="598221"/>
          </a:xfrm>
        </p:spPr>
        <p:txBody>
          <a:bodyPr>
            <a:normAutofit/>
          </a:bodyPr>
          <a:lstStyle/>
          <a:p>
            <a:r>
              <a:rPr lang="en-US" sz="2400" cap="small">
                <a:solidFill>
                  <a:srgbClr val="FFF2CC"/>
                </a:solidFill>
              </a:rPr>
              <a:t>Background</a:t>
            </a:r>
          </a:p>
        </p:txBody>
      </p:sp>
      <p:sp>
        <p:nvSpPr>
          <p:cNvPr id="8" name="Title 3">
            <a:extLst>
              <a:ext uri="{FF2B5EF4-FFF2-40B4-BE49-F238E27FC236}">
                <a16:creationId xmlns:a16="http://schemas.microsoft.com/office/drawing/2014/main" id="{7538D67E-AE81-4EB5-ABB1-F7D1FDC3DC41}"/>
              </a:ext>
            </a:extLst>
          </p:cNvPr>
          <p:cNvSpPr txBox="1">
            <a:spLocks/>
          </p:cNvSpPr>
          <p:nvPr/>
        </p:nvSpPr>
        <p:spPr>
          <a:xfrm>
            <a:off x="375407" y="63767"/>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r>
              <a:rPr lang="en-US" sz="2400" dirty="0"/>
              <a:t>COREVALVE EVOLUT POOLED ANALYSIS</a:t>
            </a:r>
          </a:p>
        </p:txBody>
      </p:sp>
      <p:sp>
        <p:nvSpPr>
          <p:cNvPr id="6" name="TextBox 5">
            <a:extLst>
              <a:ext uri="{FF2B5EF4-FFF2-40B4-BE49-F238E27FC236}">
                <a16:creationId xmlns:a16="http://schemas.microsoft.com/office/drawing/2014/main" id="{8528638F-4663-4EEE-8F41-9CA8412AA766}"/>
              </a:ext>
            </a:extLst>
          </p:cNvPr>
          <p:cNvSpPr txBox="1"/>
          <p:nvPr/>
        </p:nvSpPr>
        <p:spPr>
          <a:xfrm>
            <a:off x="5648326" y="6321994"/>
            <a:ext cx="6352430" cy="430887"/>
          </a:xfrm>
          <a:prstGeom prst="rect">
            <a:avLst/>
          </a:prstGeom>
          <a:noFill/>
        </p:spPr>
        <p:txBody>
          <a:bodyPr wrap="square">
            <a:spAutoFit/>
          </a:bodyPr>
          <a:lstStyle/>
          <a:p>
            <a:pPr algn="r"/>
            <a:r>
              <a:rPr lang="en-US" sz="1100" baseline="30000" dirty="0">
                <a:solidFill>
                  <a:schemeClr val="bg1"/>
                </a:solidFill>
              </a:rPr>
              <a:t>1 </a:t>
            </a:r>
            <a:r>
              <a:rPr lang="en-US" sz="1100" dirty="0">
                <a:solidFill>
                  <a:schemeClr val="bg1"/>
                </a:solidFill>
              </a:rPr>
              <a:t>VARC-3 Writing Committee, et al. European Heart Journal 42.19 (2021): 1825-1857 </a:t>
            </a:r>
          </a:p>
          <a:p>
            <a:pPr algn="r"/>
            <a:r>
              <a:rPr lang="en-US" sz="1100" baseline="30000" dirty="0">
                <a:solidFill>
                  <a:schemeClr val="bg1"/>
                </a:solidFill>
              </a:rPr>
              <a:t>2</a:t>
            </a:r>
            <a:r>
              <a:rPr lang="en-US" sz="1100" dirty="0">
                <a:solidFill>
                  <a:schemeClr val="bg1"/>
                </a:solidFill>
              </a:rPr>
              <a:t> Capodanno D., et al. European Heart Journal 38.45 (2017): 3382-3390 </a:t>
            </a:r>
          </a:p>
        </p:txBody>
      </p:sp>
      <p:sp>
        <p:nvSpPr>
          <p:cNvPr id="9" name="Content Placeholder 4">
            <a:extLst>
              <a:ext uri="{FF2B5EF4-FFF2-40B4-BE49-F238E27FC236}">
                <a16:creationId xmlns:a16="http://schemas.microsoft.com/office/drawing/2014/main" id="{5AF6C526-26A2-489D-829F-1AE4F10EABAF}"/>
              </a:ext>
            </a:extLst>
          </p:cNvPr>
          <p:cNvSpPr txBox="1">
            <a:spLocks/>
          </p:cNvSpPr>
          <p:nvPr/>
        </p:nvSpPr>
        <p:spPr>
          <a:xfrm>
            <a:off x="503339" y="1392500"/>
            <a:ext cx="10989578" cy="490183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ln>
                  <a:noFill/>
                </a:ln>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400"/>
              </a:spcAft>
            </a:pPr>
            <a:r>
              <a:rPr kumimoji="0" lang="en-US" sz="2800" b="0" i="0" u="none" strike="noStrike" kern="1200" cap="none" spc="0" normalizeH="0" baseline="0" noProof="0" dirty="0">
                <a:ln>
                  <a:noFill/>
                </a:ln>
                <a:solidFill>
                  <a:prstClr val="white"/>
                </a:solidFill>
                <a:effectLst/>
                <a:uLnTx/>
                <a:uFillTx/>
                <a:latin typeface="Arial" panose="020B0604020202020204"/>
                <a:ea typeface="+mn-ea"/>
                <a:cs typeface="+mn-cs"/>
              </a:rPr>
              <a:t>Transcatheter aortic valve implantation (TAVI) is an established </a:t>
            </a:r>
            <a:r>
              <a:rPr lang="en-US" sz="2800" dirty="0">
                <a:solidFill>
                  <a:prstClr val="white"/>
                </a:solidFill>
              </a:rPr>
              <a:t>treatment for severe </a:t>
            </a:r>
            <a:r>
              <a:rPr kumimoji="0" lang="en-US" sz="2800" b="0" i="0" u="none" strike="noStrike" kern="1200" cap="none" spc="0" normalizeH="0" baseline="0" noProof="0" dirty="0">
                <a:ln>
                  <a:noFill/>
                </a:ln>
                <a:solidFill>
                  <a:prstClr val="white"/>
                </a:solidFill>
                <a:effectLst/>
                <a:uLnTx/>
                <a:uFillTx/>
                <a:latin typeface="Arial" panose="020B0604020202020204"/>
                <a:ea typeface="+mn-ea"/>
                <a:cs typeface="+mn-cs"/>
              </a:rPr>
              <a:t>aortic stenosis (AS) in patients of all risk levels. </a:t>
            </a:r>
          </a:p>
          <a:p>
            <a:pPr>
              <a:spcBef>
                <a:spcPts val="0"/>
              </a:spcBef>
              <a:spcAft>
                <a:spcPts val="2400"/>
              </a:spcAft>
            </a:pPr>
            <a:r>
              <a:rPr kumimoji="0" lang="en-US" sz="2800" b="0" i="0" u="none" strike="noStrike" kern="1200" cap="none" spc="0" normalizeH="0" baseline="0" noProof="0" dirty="0">
                <a:ln>
                  <a:noFill/>
                </a:ln>
                <a:solidFill>
                  <a:prstClr val="white"/>
                </a:solidFill>
                <a:effectLst/>
                <a:uLnTx/>
                <a:uFillTx/>
                <a:latin typeface="Arial" panose="020B0604020202020204"/>
                <a:ea typeface="+mn-ea"/>
                <a:cs typeface="+mn-cs"/>
              </a:rPr>
              <a:t>Younger, low risk patients with increasingly long expected survivals are being offered TAVI.</a:t>
            </a:r>
          </a:p>
          <a:p>
            <a:pPr>
              <a:spcBef>
                <a:spcPts val="0"/>
              </a:spcBef>
              <a:spcAft>
                <a:spcPts val="2400"/>
              </a:spcAft>
            </a:pPr>
            <a:r>
              <a:rPr kumimoji="0" lang="en-US" sz="2800" b="0" i="0" u="none" strike="noStrike" kern="1200" cap="none" spc="0" normalizeH="0" baseline="0" noProof="0" dirty="0">
                <a:ln>
                  <a:noFill/>
                </a:ln>
                <a:solidFill>
                  <a:prstClr val="white"/>
                </a:solidFill>
                <a:effectLst/>
                <a:uLnTx/>
                <a:uFillTx/>
                <a:latin typeface="Arial" panose="020B0604020202020204"/>
                <a:ea typeface="+mn-ea"/>
                <a:cs typeface="+mn-cs"/>
              </a:rPr>
              <a:t>The lifetime management of these patients requires an understanding of bioprosthetic valve durability and failure.</a:t>
            </a:r>
          </a:p>
          <a:p>
            <a:pPr>
              <a:spcBef>
                <a:spcPts val="0"/>
              </a:spcBef>
              <a:spcAft>
                <a:spcPts val="2400"/>
              </a:spcAft>
            </a:pPr>
            <a:r>
              <a:rPr kumimoji="0" lang="en-US" sz="2800" b="0" i="0" u="none" strike="noStrike" kern="1200" cap="none" spc="0" normalizeH="0" baseline="0" noProof="0" dirty="0">
                <a:ln>
                  <a:noFill/>
                </a:ln>
                <a:solidFill>
                  <a:prstClr val="white"/>
                </a:solidFill>
                <a:effectLst/>
                <a:uLnTx/>
                <a:uFillTx/>
                <a:latin typeface="Arial" panose="020B0604020202020204"/>
                <a:ea typeface="+mn-ea"/>
                <a:cs typeface="+mn-cs"/>
              </a:rPr>
              <a:t>The </a:t>
            </a:r>
            <a:r>
              <a:rPr lang="en-US" sz="2800" dirty="0">
                <a:solidFill>
                  <a:prstClr val="white"/>
                </a:solidFill>
                <a:latin typeface="Arial" panose="020B0604020202020204"/>
              </a:rPr>
              <a:t>VARC-3 and EAPCI consensus documents define four modes of bioprosthetic valve dysfunction: </a:t>
            </a:r>
            <a:r>
              <a:rPr kumimoji="0" lang="en-US" sz="2800" b="0" i="0" u="none" strike="noStrike" kern="1200" cap="none" spc="0" normalizeH="0" baseline="0" noProof="0" dirty="0">
                <a:ln>
                  <a:noFill/>
                </a:ln>
                <a:solidFill>
                  <a:prstClr val="white"/>
                </a:solidFill>
                <a:effectLst/>
                <a:uLnTx/>
                <a:uFillTx/>
                <a:latin typeface="Arial" panose="020B0604020202020204"/>
                <a:ea typeface="+mn-ea"/>
                <a:cs typeface="+mn-cs"/>
              </a:rPr>
              <a:t>Structural valve deterioration (SVD), non-structural valve dysfunction, thrombosis and endocarditis. </a:t>
            </a:r>
            <a:r>
              <a:rPr kumimoji="0" lang="en-US" sz="2800" b="0" i="0" u="none" strike="noStrike" kern="1200" cap="none" spc="0" normalizeH="0" baseline="30000" noProof="0" dirty="0">
                <a:ln>
                  <a:noFill/>
                </a:ln>
                <a:solidFill>
                  <a:prstClr val="white"/>
                </a:solidFill>
                <a:effectLst/>
                <a:uLnTx/>
                <a:uFillTx/>
                <a:latin typeface="Arial" panose="020B0604020202020204"/>
                <a:ea typeface="+mn-ea"/>
                <a:cs typeface="+mn-cs"/>
              </a:rPr>
              <a:t>1,2</a:t>
            </a:r>
          </a:p>
          <a:p>
            <a:pPr>
              <a:spcBef>
                <a:spcPts val="0"/>
              </a:spcBef>
              <a:spcAft>
                <a:spcPts val="2400"/>
              </a:spcAft>
            </a:pPr>
            <a:endParaRPr lang="en-US" dirty="0"/>
          </a:p>
        </p:txBody>
      </p:sp>
    </p:spTree>
    <p:extLst>
      <p:ext uri="{BB962C8B-B14F-4D97-AF65-F5344CB8AC3E}">
        <p14:creationId xmlns:p14="http://schemas.microsoft.com/office/powerpoint/2010/main" val="26133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C6087D-04E0-42AC-A48D-EFAEA6A1A762}"/>
              </a:ext>
            </a:extLst>
          </p:cNvPr>
          <p:cNvSpPr>
            <a:spLocks noGrp="1"/>
          </p:cNvSpPr>
          <p:nvPr>
            <p:ph idx="1"/>
          </p:nvPr>
        </p:nvSpPr>
        <p:spPr>
          <a:xfrm>
            <a:off x="524494" y="1342257"/>
            <a:ext cx="11293132" cy="4841649"/>
          </a:xfrm>
        </p:spPr>
        <p:txBody>
          <a:bodyPr>
            <a:normAutofit/>
          </a:bodyPr>
          <a:lstStyle/>
          <a:p>
            <a:pPr>
              <a:spcBef>
                <a:spcPts val="1200"/>
              </a:spcBef>
              <a:spcAft>
                <a:spcPts val="1200"/>
              </a:spcAft>
            </a:pPr>
            <a:r>
              <a:rPr lang="en-US" sz="2600" dirty="0"/>
              <a:t>Limited data exist on the incidence and factors associated with SVD after TAVI and surgery from large-scale, multicenter and randomized clinical trials</a:t>
            </a:r>
          </a:p>
        </p:txBody>
      </p:sp>
      <p:sp>
        <p:nvSpPr>
          <p:cNvPr id="7" name="Title 3">
            <a:extLst>
              <a:ext uri="{FF2B5EF4-FFF2-40B4-BE49-F238E27FC236}">
                <a16:creationId xmlns:a16="http://schemas.microsoft.com/office/drawing/2014/main" id="{7A8FABF5-A66A-4F9C-8089-CFEF4A37A453}"/>
              </a:ext>
            </a:extLst>
          </p:cNvPr>
          <p:cNvSpPr>
            <a:spLocks noGrp="1"/>
          </p:cNvSpPr>
          <p:nvPr>
            <p:ph type="title"/>
          </p:nvPr>
        </p:nvSpPr>
        <p:spPr>
          <a:xfrm>
            <a:off x="409899" y="517503"/>
            <a:ext cx="10888910" cy="598221"/>
          </a:xfrm>
        </p:spPr>
        <p:txBody>
          <a:bodyPr>
            <a:normAutofit/>
          </a:bodyPr>
          <a:lstStyle/>
          <a:p>
            <a:r>
              <a:rPr lang="en-US" sz="2400" cap="small">
                <a:solidFill>
                  <a:srgbClr val="FFF2CC"/>
                </a:solidFill>
              </a:rPr>
              <a:t>Background</a:t>
            </a:r>
          </a:p>
        </p:txBody>
      </p:sp>
      <p:sp>
        <p:nvSpPr>
          <p:cNvPr id="8" name="Title 3">
            <a:extLst>
              <a:ext uri="{FF2B5EF4-FFF2-40B4-BE49-F238E27FC236}">
                <a16:creationId xmlns:a16="http://schemas.microsoft.com/office/drawing/2014/main" id="{7538D67E-AE81-4EB5-ABB1-F7D1FDC3DC41}"/>
              </a:ext>
            </a:extLst>
          </p:cNvPr>
          <p:cNvSpPr txBox="1">
            <a:spLocks/>
          </p:cNvSpPr>
          <p:nvPr/>
        </p:nvSpPr>
        <p:spPr>
          <a:xfrm>
            <a:off x="375407" y="63767"/>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solidFill>
                    <a:srgbClr val="FFC000"/>
                  </a:solidFill>
                </a:ln>
                <a:solidFill>
                  <a:srgbClr val="FFC000"/>
                </a:solidFill>
                <a:effectLst/>
                <a:uLnTx/>
                <a:uFillTx/>
                <a:latin typeface="Arial" panose="020B0604020202020204"/>
                <a:ea typeface="+mj-ea"/>
                <a:cs typeface="+mj-cs"/>
              </a:rPr>
              <a:t>COREVALVE EVOLUT POOLED ANALYSIS</a:t>
            </a:r>
          </a:p>
        </p:txBody>
      </p:sp>
      <p:sp>
        <p:nvSpPr>
          <p:cNvPr id="18" name="Content Placeholder 4">
            <a:extLst>
              <a:ext uri="{FF2B5EF4-FFF2-40B4-BE49-F238E27FC236}">
                <a16:creationId xmlns:a16="http://schemas.microsoft.com/office/drawing/2014/main" id="{B6CF2456-94CE-49C1-A3E4-87AC46A68637}"/>
              </a:ext>
            </a:extLst>
          </p:cNvPr>
          <p:cNvSpPr txBox="1">
            <a:spLocks/>
          </p:cNvSpPr>
          <p:nvPr/>
        </p:nvSpPr>
        <p:spPr>
          <a:xfrm>
            <a:off x="676894" y="2762250"/>
            <a:ext cx="11293132" cy="34978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ln>
                  <a:noFill/>
                </a:ln>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marR="0" lvl="0" indent="-503238" algn="l" defTabSz="914400" rtl="0" eaLnBrk="1" fontAlgn="auto" latinLnBrk="0" hangingPunct="1">
              <a:lnSpc>
                <a:spcPct val="110000"/>
              </a:lnSpc>
              <a:spcBef>
                <a:spcPts val="18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Previous work demonstrated early generation intra-annular, balloon-expandable bioprostheses have significantly higher 5-year rates of SVD compared to surgery, whereas newer generation annular valves have similar SVD rates. </a:t>
            </a:r>
            <a:r>
              <a:rPr kumimoji="0" lang="en-US" sz="2400" b="0" i="0" u="none" strike="noStrike" kern="1200" cap="none" spc="0" normalizeH="0" baseline="30000" noProof="0" dirty="0">
                <a:ln>
                  <a:noFill/>
                </a:ln>
                <a:solidFill>
                  <a:prstClr val="white"/>
                </a:solidFill>
                <a:effectLst/>
                <a:uLnTx/>
                <a:uFillTx/>
                <a:latin typeface="Arial" panose="020B0604020202020204"/>
                <a:ea typeface="+mn-ea"/>
                <a:cs typeface="+mn-cs"/>
              </a:rPr>
              <a:t>1</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
        <p:nvSpPr>
          <p:cNvPr id="9" name="TextBox 8">
            <a:extLst>
              <a:ext uri="{FF2B5EF4-FFF2-40B4-BE49-F238E27FC236}">
                <a16:creationId xmlns:a16="http://schemas.microsoft.com/office/drawing/2014/main" id="{74251EB4-9CC5-4C05-B094-41F4AAE9DE9A}"/>
              </a:ext>
            </a:extLst>
          </p:cNvPr>
          <p:cNvSpPr txBox="1"/>
          <p:nvPr/>
        </p:nvSpPr>
        <p:spPr>
          <a:xfrm>
            <a:off x="4081528" y="6260906"/>
            <a:ext cx="7841975"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white"/>
                </a:solidFill>
                <a:effectLst/>
                <a:uLnTx/>
                <a:uFillTx/>
                <a:latin typeface="Arial" panose="020B0604020202020204"/>
                <a:ea typeface="+mn-ea"/>
                <a:cs typeface="+mn-cs"/>
              </a:rPr>
              <a:t>1 </a:t>
            </a: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Pibarot P., et al. Journal of the American College of Cardiology 76.16 (2020): 1830-1843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658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C6087D-04E0-42AC-A48D-EFAEA6A1A762}"/>
              </a:ext>
            </a:extLst>
          </p:cNvPr>
          <p:cNvSpPr>
            <a:spLocks noGrp="1"/>
          </p:cNvSpPr>
          <p:nvPr>
            <p:ph idx="1"/>
          </p:nvPr>
        </p:nvSpPr>
        <p:spPr>
          <a:xfrm>
            <a:off x="524494" y="1342257"/>
            <a:ext cx="11293132" cy="4841649"/>
          </a:xfrm>
        </p:spPr>
        <p:txBody>
          <a:bodyPr>
            <a:normAutofit/>
          </a:bodyPr>
          <a:lstStyle/>
          <a:p>
            <a:pPr>
              <a:spcBef>
                <a:spcPts val="1200"/>
              </a:spcBef>
              <a:spcAft>
                <a:spcPts val="1200"/>
              </a:spcAft>
            </a:pPr>
            <a:r>
              <a:rPr lang="en-US" sz="2600" dirty="0"/>
              <a:t>Limited data exist on the incidence and factors associated with SVD after TAVI and surgery from large-scale, multicenter and randomized clinical trials</a:t>
            </a:r>
          </a:p>
        </p:txBody>
      </p:sp>
      <p:sp>
        <p:nvSpPr>
          <p:cNvPr id="7" name="Title 3">
            <a:extLst>
              <a:ext uri="{FF2B5EF4-FFF2-40B4-BE49-F238E27FC236}">
                <a16:creationId xmlns:a16="http://schemas.microsoft.com/office/drawing/2014/main" id="{7A8FABF5-A66A-4F9C-8089-CFEF4A37A453}"/>
              </a:ext>
            </a:extLst>
          </p:cNvPr>
          <p:cNvSpPr>
            <a:spLocks noGrp="1"/>
          </p:cNvSpPr>
          <p:nvPr>
            <p:ph type="title"/>
          </p:nvPr>
        </p:nvSpPr>
        <p:spPr>
          <a:xfrm>
            <a:off x="409899" y="517503"/>
            <a:ext cx="10888910" cy="598221"/>
          </a:xfrm>
        </p:spPr>
        <p:txBody>
          <a:bodyPr>
            <a:normAutofit/>
          </a:bodyPr>
          <a:lstStyle/>
          <a:p>
            <a:r>
              <a:rPr lang="en-US" sz="2400" cap="small">
                <a:solidFill>
                  <a:srgbClr val="FFF2CC"/>
                </a:solidFill>
              </a:rPr>
              <a:t>Background</a:t>
            </a:r>
          </a:p>
        </p:txBody>
      </p:sp>
      <p:sp>
        <p:nvSpPr>
          <p:cNvPr id="8" name="Title 3">
            <a:extLst>
              <a:ext uri="{FF2B5EF4-FFF2-40B4-BE49-F238E27FC236}">
                <a16:creationId xmlns:a16="http://schemas.microsoft.com/office/drawing/2014/main" id="{7538D67E-AE81-4EB5-ABB1-F7D1FDC3DC41}"/>
              </a:ext>
            </a:extLst>
          </p:cNvPr>
          <p:cNvSpPr txBox="1">
            <a:spLocks/>
          </p:cNvSpPr>
          <p:nvPr/>
        </p:nvSpPr>
        <p:spPr>
          <a:xfrm>
            <a:off x="375407" y="63767"/>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solidFill>
                    <a:srgbClr val="FFC000"/>
                  </a:solidFill>
                </a:ln>
                <a:solidFill>
                  <a:srgbClr val="FFC000"/>
                </a:solidFill>
                <a:effectLst/>
                <a:uLnTx/>
                <a:uFillTx/>
                <a:latin typeface="Arial" panose="020B0604020202020204"/>
                <a:ea typeface="+mj-ea"/>
                <a:cs typeface="+mj-cs"/>
              </a:rPr>
              <a:t>COREVALVE EVOLUT POOLED ANALYSIS</a:t>
            </a:r>
          </a:p>
        </p:txBody>
      </p:sp>
      <p:sp>
        <p:nvSpPr>
          <p:cNvPr id="6" name="TextBox 5">
            <a:extLst>
              <a:ext uri="{FF2B5EF4-FFF2-40B4-BE49-F238E27FC236}">
                <a16:creationId xmlns:a16="http://schemas.microsoft.com/office/drawing/2014/main" id="{B82B7496-D745-4B37-B659-638FCB690E9E}"/>
              </a:ext>
            </a:extLst>
          </p:cNvPr>
          <p:cNvSpPr txBox="1"/>
          <p:nvPr/>
        </p:nvSpPr>
        <p:spPr>
          <a:xfrm>
            <a:off x="1845578" y="5929737"/>
            <a:ext cx="853160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Republished with permission of Elsevier Science &amp; Technology Journals, from [Structural Deterioration of Transcatheter Versus Surgical Aortic Valve Bioprostheses in the PARTNER-2 Trial, Pibarot, et al., J Am Coll </a:t>
            </a:r>
            <a:r>
              <a:rPr kumimoji="0" lang="en-US" sz="1100" b="0" i="0" u="none" strike="noStrike" kern="1200" cap="none" spc="0" normalizeH="0" baseline="0" noProof="0" dirty="0" err="1">
                <a:ln>
                  <a:noFill/>
                </a:ln>
                <a:solidFill>
                  <a:prstClr val="white"/>
                </a:solidFill>
                <a:effectLst/>
                <a:uLnTx/>
                <a:uFillTx/>
                <a:latin typeface="Arial" panose="020B0604020202020204"/>
                <a:ea typeface="+mn-ea"/>
                <a:cs typeface="+mn-cs"/>
              </a:rPr>
              <a:t>Cardiol</a:t>
            </a: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 76 (16) 2020; permission conveyed through Copyright Clearance Center, Inc.</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07A239B3-B6E3-4EB0-950B-1D702A140CF6}"/>
              </a:ext>
            </a:extLst>
          </p:cNvPr>
          <p:cNvGrpSpPr/>
          <p:nvPr/>
        </p:nvGrpSpPr>
        <p:grpSpPr>
          <a:xfrm>
            <a:off x="1927372" y="2667189"/>
            <a:ext cx="8337256" cy="3083778"/>
            <a:chOff x="2361383" y="3256336"/>
            <a:chExt cx="7107455" cy="2628900"/>
          </a:xfrm>
        </p:grpSpPr>
        <p:grpSp>
          <p:nvGrpSpPr>
            <p:cNvPr id="10" name="Group 9">
              <a:extLst>
                <a:ext uri="{FF2B5EF4-FFF2-40B4-BE49-F238E27FC236}">
                  <a16:creationId xmlns:a16="http://schemas.microsoft.com/office/drawing/2014/main" id="{36FC9BED-5134-4900-9043-789FF3F24614}"/>
                </a:ext>
              </a:extLst>
            </p:cNvPr>
            <p:cNvGrpSpPr/>
            <p:nvPr/>
          </p:nvGrpSpPr>
          <p:grpSpPr>
            <a:xfrm>
              <a:off x="2361383" y="3256336"/>
              <a:ext cx="7107455" cy="2628900"/>
              <a:chOff x="2534072" y="3256336"/>
              <a:chExt cx="7107455" cy="2628900"/>
            </a:xfrm>
          </p:grpSpPr>
          <p:pic>
            <p:nvPicPr>
              <p:cNvPr id="16" name="Picture 15" descr="A screenshot of a computer program&#10;&#10;Description automatically generated with low confidence">
                <a:extLst>
                  <a:ext uri="{FF2B5EF4-FFF2-40B4-BE49-F238E27FC236}">
                    <a16:creationId xmlns:a16="http://schemas.microsoft.com/office/drawing/2014/main" id="{A308EEC7-6F36-4EFC-8CE5-704D1E502F92}"/>
                  </a:ext>
                </a:extLst>
              </p:cNvPr>
              <p:cNvPicPr>
                <a:picLocks noChangeAspect="1"/>
              </p:cNvPicPr>
              <p:nvPr/>
            </p:nvPicPr>
            <p:blipFill rotWithShape="1">
              <a:blip r:embed="rId3"/>
              <a:srcRect l="12191" t="1560" b="76906"/>
              <a:stretch/>
            </p:blipFill>
            <p:spPr>
              <a:xfrm>
                <a:off x="2534072" y="3256336"/>
                <a:ext cx="7107455" cy="2628900"/>
              </a:xfrm>
              <a:prstGeom prst="rect">
                <a:avLst/>
              </a:prstGeom>
            </p:spPr>
          </p:pic>
          <p:sp>
            <p:nvSpPr>
              <p:cNvPr id="17" name="Rectangle 16">
                <a:extLst>
                  <a:ext uri="{FF2B5EF4-FFF2-40B4-BE49-F238E27FC236}">
                    <a16:creationId xmlns:a16="http://schemas.microsoft.com/office/drawing/2014/main" id="{6AC07CE4-3032-470E-B591-3C724F45EE1C}"/>
                  </a:ext>
                </a:extLst>
              </p:cNvPr>
              <p:cNvSpPr/>
              <p:nvPr/>
            </p:nvSpPr>
            <p:spPr>
              <a:xfrm>
                <a:off x="2550472" y="5723450"/>
                <a:ext cx="333221" cy="154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2" name="TextBox 11">
              <a:extLst>
                <a:ext uri="{FF2B5EF4-FFF2-40B4-BE49-F238E27FC236}">
                  <a16:creationId xmlns:a16="http://schemas.microsoft.com/office/drawing/2014/main" id="{F77F4CA3-D55F-4EC3-8476-DCD5593ED3DA}"/>
                </a:ext>
              </a:extLst>
            </p:cNvPr>
            <p:cNvSpPr txBox="1"/>
            <p:nvPr/>
          </p:nvSpPr>
          <p:spPr>
            <a:xfrm>
              <a:off x="6829425" y="3386952"/>
              <a:ext cx="1133644"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SAPIEN 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SAPIEN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SAVR</a:t>
              </a:r>
            </a:p>
          </p:txBody>
        </p:sp>
        <p:cxnSp>
          <p:nvCxnSpPr>
            <p:cNvPr id="13" name="Straight Connector 12">
              <a:extLst>
                <a:ext uri="{FF2B5EF4-FFF2-40B4-BE49-F238E27FC236}">
                  <a16:creationId xmlns:a16="http://schemas.microsoft.com/office/drawing/2014/main" id="{D0C4C8B4-3009-4F34-8882-DB5476435305}"/>
                </a:ext>
              </a:extLst>
            </p:cNvPr>
            <p:cNvCxnSpPr/>
            <p:nvPr/>
          </p:nvCxnSpPr>
          <p:spPr>
            <a:xfrm>
              <a:off x="6581775" y="3892521"/>
              <a:ext cx="24765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D7F4BE-EA27-46E0-AFE4-609E3EF25FA8}"/>
                </a:ext>
              </a:extLst>
            </p:cNvPr>
            <p:cNvCxnSpPr/>
            <p:nvPr/>
          </p:nvCxnSpPr>
          <p:spPr>
            <a:xfrm>
              <a:off x="6581775" y="3703322"/>
              <a:ext cx="2476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4E6A99-B0EB-469B-B56B-E67A763754FA}"/>
                </a:ext>
              </a:extLst>
            </p:cNvPr>
            <p:cNvCxnSpPr/>
            <p:nvPr/>
          </p:nvCxnSpPr>
          <p:spPr>
            <a:xfrm>
              <a:off x="6581775" y="3526252"/>
              <a:ext cx="2476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23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C6087D-04E0-42AC-A48D-EFAEA6A1A762}"/>
              </a:ext>
            </a:extLst>
          </p:cNvPr>
          <p:cNvSpPr>
            <a:spLocks noGrp="1"/>
          </p:cNvSpPr>
          <p:nvPr>
            <p:ph idx="1"/>
          </p:nvPr>
        </p:nvSpPr>
        <p:spPr>
          <a:xfrm>
            <a:off x="524494" y="1342257"/>
            <a:ext cx="11293132" cy="4841649"/>
          </a:xfrm>
        </p:spPr>
        <p:txBody>
          <a:bodyPr>
            <a:normAutofit/>
          </a:bodyPr>
          <a:lstStyle/>
          <a:p>
            <a:pPr>
              <a:spcBef>
                <a:spcPts val="1200"/>
              </a:spcBef>
              <a:spcAft>
                <a:spcPts val="1200"/>
              </a:spcAft>
            </a:pPr>
            <a:r>
              <a:rPr lang="en-US" sz="2600" dirty="0"/>
              <a:t>Limited data exist on the incidence and factors associated with SVD after TAVI and surgery from large-scale, multicenter and randomized clinical trials</a:t>
            </a:r>
          </a:p>
        </p:txBody>
      </p:sp>
      <p:sp>
        <p:nvSpPr>
          <p:cNvPr id="7" name="Title 3">
            <a:extLst>
              <a:ext uri="{FF2B5EF4-FFF2-40B4-BE49-F238E27FC236}">
                <a16:creationId xmlns:a16="http://schemas.microsoft.com/office/drawing/2014/main" id="{7A8FABF5-A66A-4F9C-8089-CFEF4A37A453}"/>
              </a:ext>
            </a:extLst>
          </p:cNvPr>
          <p:cNvSpPr>
            <a:spLocks noGrp="1"/>
          </p:cNvSpPr>
          <p:nvPr>
            <p:ph type="title"/>
          </p:nvPr>
        </p:nvSpPr>
        <p:spPr>
          <a:xfrm>
            <a:off x="409899" y="517503"/>
            <a:ext cx="10888910" cy="598221"/>
          </a:xfrm>
        </p:spPr>
        <p:txBody>
          <a:bodyPr>
            <a:normAutofit/>
          </a:bodyPr>
          <a:lstStyle/>
          <a:p>
            <a:r>
              <a:rPr lang="en-US" sz="2400" cap="small">
                <a:solidFill>
                  <a:srgbClr val="FFF2CC"/>
                </a:solidFill>
              </a:rPr>
              <a:t>Background</a:t>
            </a:r>
          </a:p>
        </p:txBody>
      </p:sp>
      <p:sp>
        <p:nvSpPr>
          <p:cNvPr id="8" name="Title 3">
            <a:extLst>
              <a:ext uri="{FF2B5EF4-FFF2-40B4-BE49-F238E27FC236}">
                <a16:creationId xmlns:a16="http://schemas.microsoft.com/office/drawing/2014/main" id="{7538D67E-AE81-4EB5-ABB1-F7D1FDC3DC41}"/>
              </a:ext>
            </a:extLst>
          </p:cNvPr>
          <p:cNvSpPr txBox="1">
            <a:spLocks/>
          </p:cNvSpPr>
          <p:nvPr/>
        </p:nvSpPr>
        <p:spPr>
          <a:xfrm>
            <a:off x="375407" y="63767"/>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solidFill>
                    <a:srgbClr val="FFC000"/>
                  </a:solidFill>
                </a:ln>
                <a:solidFill>
                  <a:srgbClr val="FFC000"/>
                </a:solidFill>
                <a:effectLst/>
                <a:uLnTx/>
                <a:uFillTx/>
                <a:latin typeface="Arial" panose="020B0604020202020204"/>
                <a:ea typeface="+mj-ea"/>
                <a:cs typeface="+mj-cs"/>
              </a:rPr>
              <a:t>COREVALVE EVOLUT POOLED ANALYSIS</a:t>
            </a:r>
          </a:p>
        </p:txBody>
      </p:sp>
      <p:sp>
        <p:nvSpPr>
          <p:cNvPr id="18" name="Content Placeholder 4">
            <a:extLst>
              <a:ext uri="{FF2B5EF4-FFF2-40B4-BE49-F238E27FC236}">
                <a16:creationId xmlns:a16="http://schemas.microsoft.com/office/drawing/2014/main" id="{B6CF2456-94CE-49C1-A3E4-87AC46A68637}"/>
              </a:ext>
            </a:extLst>
          </p:cNvPr>
          <p:cNvSpPr txBox="1">
            <a:spLocks/>
          </p:cNvSpPr>
          <p:nvPr/>
        </p:nvSpPr>
        <p:spPr>
          <a:xfrm>
            <a:off x="676894" y="2762250"/>
            <a:ext cx="11293132" cy="34978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ln>
                  <a:noFill/>
                </a:ln>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marR="0" lvl="0" indent="-503238" algn="l" defTabSz="914400" rtl="0" eaLnBrk="1" fontAlgn="auto" latinLnBrk="0" hangingPunct="1">
              <a:lnSpc>
                <a:spcPct val="110000"/>
              </a:lnSpc>
              <a:spcBef>
                <a:spcPts val="18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Previous work demonstrated early generation intra-annular, balloon-expandable bioprostheses have significantly higher 5-year rates of SVD compared to surgery, whereas newer generation annular valves have similar SVD rates. </a:t>
            </a:r>
            <a:r>
              <a:rPr kumimoji="0" lang="en-US" sz="2400" b="0" i="0" u="none" strike="noStrike" kern="1200" cap="none" spc="0" normalizeH="0" baseline="30000" noProof="0" dirty="0">
                <a:ln>
                  <a:noFill/>
                </a:ln>
                <a:solidFill>
                  <a:prstClr val="white"/>
                </a:solidFill>
                <a:effectLst/>
                <a:uLnTx/>
                <a:uFillTx/>
                <a:latin typeface="Arial" panose="020B0604020202020204"/>
                <a:ea typeface="+mn-ea"/>
                <a:cs typeface="+mn-cs"/>
              </a:rPr>
              <a:t>1</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p>
          <a:p>
            <a:pPr marL="548640" marR="0" lvl="0" indent="-503238" algn="l" defTabSz="914400" rtl="0" eaLnBrk="1" fontAlgn="auto" latinLnBrk="0" hangingPunct="1">
              <a:lnSpc>
                <a:spcPct val="110000"/>
              </a:lnSpc>
              <a:spcBef>
                <a:spcPts val="18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Our prior analysis with supra-annular, self-expanding bioprostheses found significantly lower 5-year rates of hemodynamic valve deterioration (HVD) or reintervention due to stenosis with TAVI vs. Surgery, and reported an association between HVD and clinical outcomes. </a:t>
            </a:r>
            <a:r>
              <a:rPr kumimoji="0" lang="en-US" sz="2400" b="0" i="0" u="none" strike="noStrike" kern="1200" cap="none" spc="0" normalizeH="0" baseline="30000" noProof="0" dirty="0">
                <a:ln>
                  <a:noFill/>
                </a:ln>
                <a:solidFill>
                  <a:prstClr val="white"/>
                </a:solidFill>
                <a:effectLst/>
                <a:uLnTx/>
                <a:uFillTx/>
                <a:latin typeface="Arial" panose="020B0604020202020204"/>
                <a:ea typeface="+mn-ea"/>
                <a:cs typeface="+mn-cs"/>
              </a:rPr>
              <a:t>2</a:t>
            </a: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74251EB4-9CC5-4C05-B094-41F4AAE9DE9A}"/>
              </a:ext>
            </a:extLst>
          </p:cNvPr>
          <p:cNvSpPr txBox="1"/>
          <p:nvPr/>
        </p:nvSpPr>
        <p:spPr>
          <a:xfrm>
            <a:off x="4081528" y="6260906"/>
            <a:ext cx="7841975" cy="60016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a:ln>
                  <a:noFill/>
                </a:ln>
                <a:solidFill>
                  <a:prstClr val="white"/>
                </a:solidFill>
                <a:effectLst/>
                <a:uLnTx/>
                <a:uFillTx/>
                <a:latin typeface="Arial" panose="020B0604020202020204"/>
                <a:ea typeface="+mn-ea"/>
                <a:cs typeface="+mn-cs"/>
              </a:rPr>
              <a:t>1 </a:t>
            </a:r>
            <a:r>
              <a:rPr kumimoji="0" lang="en-US" sz="1100" b="0" i="0" u="none" strike="noStrike" kern="1200" cap="none" spc="0" normalizeH="0" baseline="0" noProof="0">
                <a:ln>
                  <a:noFill/>
                </a:ln>
                <a:solidFill>
                  <a:prstClr val="white"/>
                </a:solidFill>
                <a:effectLst/>
                <a:uLnTx/>
                <a:uFillTx/>
                <a:latin typeface="Arial" panose="020B0604020202020204"/>
                <a:ea typeface="+mn-ea"/>
                <a:cs typeface="+mn-cs"/>
              </a:rPr>
              <a:t>Pibarot P., et al. </a:t>
            </a: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Journal of the American College of Cardiology 76.16 (2020): 1830-1843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white"/>
                </a:solidFill>
                <a:effectLst/>
                <a:uLnTx/>
                <a:uFillTx/>
                <a:latin typeface="Arial" panose="020B0604020202020204"/>
                <a:ea typeface="+mn-ea"/>
                <a:cs typeface="+mn-cs"/>
              </a:rPr>
              <a:t>2</a:t>
            </a:r>
            <a:r>
              <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rPr>
              <a:t> O’Hair, D., et al. Journal of the American College of Cardiology, 77(18_Supplement_1), 904-904</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9310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C6087D-04E0-42AC-A48D-EFAEA6A1A762}"/>
              </a:ext>
            </a:extLst>
          </p:cNvPr>
          <p:cNvSpPr>
            <a:spLocks noGrp="1"/>
          </p:cNvSpPr>
          <p:nvPr>
            <p:ph idx="1"/>
          </p:nvPr>
        </p:nvSpPr>
        <p:spPr>
          <a:xfrm>
            <a:off x="893191" y="816613"/>
            <a:ext cx="10261627" cy="4841649"/>
          </a:xfrm>
        </p:spPr>
        <p:txBody>
          <a:bodyPr>
            <a:normAutofit/>
          </a:bodyPr>
          <a:lstStyle/>
          <a:p>
            <a:pPr marL="0" indent="0">
              <a:spcBef>
                <a:spcPts val="2500"/>
              </a:spcBef>
              <a:buNone/>
            </a:pPr>
            <a:endParaRPr lang="en-US" dirty="0"/>
          </a:p>
          <a:p>
            <a:pPr marL="0" indent="0">
              <a:spcBef>
                <a:spcPts val="2500"/>
              </a:spcBef>
              <a:buNone/>
            </a:pPr>
            <a:endParaRPr lang="en-US" dirty="0"/>
          </a:p>
          <a:p>
            <a:pPr marL="0" indent="0" algn="ctr">
              <a:lnSpc>
                <a:spcPct val="100000"/>
              </a:lnSpc>
              <a:spcBef>
                <a:spcPts val="2500"/>
              </a:spcBef>
              <a:buNone/>
            </a:pPr>
            <a:r>
              <a:rPr lang="en-US" sz="3200" dirty="0"/>
              <a:t>To evaluate the 5-year incidence, outcomes and predictors of hemodynamic structural valve deterioration (SVD) in patients undergoing supra-annular, self-expanding TAVI and surgery from the CoreValve US Pivotal and SURTAVI trials</a:t>
            </a:r>
          </a:p>
          <a:p>
            <a:endParaRPr lang="en-US" dirty="0"/>
          </a:p>
          <a:p>
            <a:endParaRPr lang="en-US" dirty="0"/>
          </a:p>
        </p:txBody>
      </p:sp>
      <p:sp>
        <p:nvSpPr>
          <p:cNvPr id="6" name="Rectangle: Rounded Corners 5">
            <a:extLst>
              <a:ext uri="{FF2B5EF4-FFF2-40B4-BE49-F238E27FC236}">
                <a16:creationId xmlns:a16="http://schemas.microsoft.com/office/drawing/2014/main" id="{ED52889F-E767-45DF-86C7-137EC935644B}"/>
              </a:ext>
            </a:extLst>
          </p:cNvPr>
          <p:cNvSpPr/>
          <p:nvPr/>
        </p:nvSpPr>
        <p:spPr>
          <a:xfrm>
            <a:off x="495301" y="1980162"/>
            <a:ext cx="11092692" cy="3005704"/>
          </a:xfrm>
          <a:prstGeom prst="roundRect">
            <a:avLst/>
          </a:prstGeom>
          <a:noFill/>
          <a:ln w="381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6D9F80EA-E611-456E-A98A-95E536F77081}"/>
              </a:ext>
            </a:extLst>
          </p:cNvPr>
          <p:cNvSpPr>
            <a:spLocks noGrp="1"/>
          </p:cNvSpPr>
          <p:nvPr>
            <p:ph type="title"/>
          </p:nvPr>
        </p:nvSpPr>
        <p:spPr>
          <a:xfrm>
            <a:off x="409899" y="517503"/>
            <a:ext cx="10888910" cy="598221"/>
          </a:xfrm>
        </p:spPr>
        <p:txBody>
          <a:bodyPr>
            <a:normAutofit/>
          </a:bodyPr>
          <a:lstStyle/>
          <a:p>
            <a:r>
              <a:rPr lang="en-US" sz="2400" cap="small">
                <a:solidFill>
                  <a:srgbClr val="FFF2CC"/>
                </a:solidFill>
              </a:rPr>
              <a:t>Study Objective</a:t>
            </a:r>
          </a:p>
        </p:txBody>
      </p:sp>
      <p:sp>
        <p:nvSpPr>
          <p:cNvPr id="8" name="Title 3">
            <a:extLst>
              <a:ext uri="{FF2B5EF4-FFF2-40B4-BE49-F238E27FC236}">
                <a16:creationId xmlns:a16="http://schemas.microsoft.com/office/drawing/2014/main" id="{B8C2FDAF-82F8-432C-BEDF-92DA66DEE6CD}"/>
              </a:ext>
            </a:extLst>
          </p:cNvPr>
          <p:cNvSpPr txBox="1">
            <a:spLocks/>
          </p:cNvSpPr>
          <p:nvPr/>
        </p:nvSpPr>
        <p:spPr>
          <a:xfrm>
            <a:off x="375407" y="63767"/>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r>
              <a:rPr lang="en-US" sz="2400" dirty="0"/>
              <a:t>COREVALVE EVOLUT POOLED ANALYSIS</a:t>
            </a:r>
          </a:p>
        </p:txBody>
      </p:sp>
    </p:spTree>
    <p:extLst>
      <p:ext uri="{BB962C8B-B14F-4D97-AF65-F5344CB8AC3E}">
        <p14:creationId xmlns:p14="http://schemas.microsoft.com/office/powerpoint/2010/main" val="273960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C6087D-04E0-42AC-A48D-EFAEA6A1A762}"/>
              </a:ext>
            </a:extLst>
          </p:cNvPr>
          <p:cNvSpPr>
            <a:spLocks noGrp="1"/>
          </p:cNvSpPr>
          <p:nvPr>
            <p:ph idx="1"/>
          </p:nvPr>
        </p:nvSpPr>
        <p:spPr>
          <a:xfrm>
            <a:off x="493739" y="1256882"/>
            <a:ext cx="11194294" cy="4901836"/>
          </a:xfrm>
        </p:spPr>
        <p:txBody>
          <a:bodyPr>
            <a:normAutofit fontScale="92500"/>
          </a:bodyPr>
          <a:lstStyle/>
          <a:p>
            <a:pPr marL="0" lvl="1" indent="0">
              <a:spcBef>
                <a:spcPts val="0"/>
              </a:spcBef>
              <a:spcAft>
                <a:spcPts val="1800"/>
              </a:spcAft>
              <a:buNone/>
            </a:pPr>
            <a:r>
              <a:rPr lang="en-US" sz="2200" dirty="0">
                <a:latin typeface="+mj-lt"/>
              </a:rPr>
              <a:t>Comparison of SVD rates between TAVI and Surgery:</a:t>
            </a:r>
          </a:p>
          <a:p>
            <a:pPr lvl="1">
              <a:spcBef>
                <a:spcPts val="0"/>
              </a:spcBef>
              <a:spcAft>
                <a:spcPts val="1200"/>
              </a:spcAft>
            </a:pPr>
            <a:r>
              <a:rPr lang="en-US" sz="2000" dirty="0">
                <a:latin typeface="+mj-lt"/>
              </a:rPr>
              <a:t>CoreValve US High Risk Pivotal Trial</a:t>
            </a:r>
          </a:p>
          <a:p>
            <a:pPr lvl="1">
              <a:spcBef>
                <a:spcPts val="0"/>
              </a:spcBef>
              <a:spcAft>
                <a:spcPts val="1800"/>
              </a:spcAft>
            </a:pPr>
            <a:r>
              <a:rPr lang="en-US" sz="2000" dirty="0">
                <a:latin typeface="+mj-lt"/>
              </a:rPr>
              <a:t>SURTAVI Intermediate Risk Trial</a:t>
            </a:r>
            <a:endParaRPr lang="en-US" dirty="0">
              <a:latin typeface="+mj-lt"/>
            </a:endParaRPr>
          </a:p>
          <a:p>
            <a:pPr marL="0" lvl="1" indent="0">
              <a:spcBef>
                <a:spcPts val="0"/>
              </a:spcBef>
              <a:spcAft>
                <a:spcPts val="1800"/>
              </a:spcAft>
              <a:buNone/>
            </a:pPr>
            <a:r>
              <a:rPr lang="en-US" sz="2200" dirty="0">
                <a:latin typeface="+mj-lt"/>
              </a:rPr>
              <a:t>Association with clinical outcomes and predictors of SVD:</a:t>
            </a:r>
          </a:p>
          <a:p>
            <a:pPr marL="688975" lvl="1" indent="-231775">
              <a:spcBef>
                <a:spcPts val="0"/>
              </a:spcBef>
              <a:spcAft>
                <a:spcPts val="1200"/>
              </a:spcAft>
            </a:pPr>
            <a:r>
              <a:rPr lang="en-US" sz="2000" dirty="0">
                <a:latin typeface="+mj-lt"/>
              </a:rPr>
              <a:t>CoreValve US Extreme Risk Pivotal Trial</a:t>
            </a:r>
          </a:p>
          <a:p>
            <a:pPr lvl="1">
              <a:spcBef>
                <a:spcPts val="0"/>
              </a:spcBef>
              <a:spcAft>
                <a:spcPts val="1800"/>
              </a:spcAft>
            </a:pPr>
            <a:r>
              <a:rPr lang="en-US" sz="2000" dirty="0">
                <a:latin typeface="+mj-lt"/>
              </a:rPr>
              <a:t>CoreValve C</a:t>
            </a:r>
            <a:r>
              <a:rPr lang="en-US" sz="2000" dirty="0"/>
              <a:t>ontinued Access Study (CAS)</a:t>
            </a:r>
            <a:endParaRPr lang="en-US" sz="2000" dirty="0">
              <a:latin typeface="+mj-lt"/>
            </a:endParaRPr>
          </a:p>
          <a:p>
            <a:pPr marL="0" indent="0">
              <a:spcBef>
                <a:spcPts val="0"/>
              </a:spcBef>
              <a:spcAft>
                <a:spcPts val="1200"/>
              </a:spcAft>
              <a:buNone/>
            </a:pPr>
            <a:r>
              <a:rPr lang="en-US" sz="2200" dirty="0"/>
              <a:t>SVD was defined as ≥ moderate hemodynamic valve deterioration (HVD): </a:t>
            </a:r>
            <a:r>
              <a:rPr lang="en-US" sz="2200" baseline="30000" dirty="0"/>
              <a:t>1</a:t>
            </a:r>
            <a:r>
              <a:rPr lang="en-US" sz="2200" dirty="0"/>
              <a:t> </a:t>
            </a:r>
          </a:p>
          <a:p>
            <a:pPr lvl="1">
              <a:spcBef>
                <a:spcPts val="0"/>
              </a:spcBef>
              <a:spcAft>
                <a:spcPts val="1200"/>
              </a:spcAft>
              <a:buFont typeface="Courier New" panose="02070309020205020404" pitchFamily="49" charset="0"/>
              <a:buChar char="o"/>
            </a:pPr>
            <a:r>
              <a:rPr lang="en-US" sz="2200" dirty="0">
                <a:latin typeface="+mj-lt"/>
              </a:rPr>
              <a:t>Increase in mean gradient ≥10 mm Hg from discharge/30-day echo to last available echo </a:t>
            </a:r>
            <a:r>
              <a:rPr lang="en-US" sz="2200" u="sng" dirty="0">
                <a:latin typeface="+mj-lt"/>
              </a:rPr>
              <a:t>AND</a:t>
            </a:r>
            <a:r>
              <a:rPr lang="en-US" sz="2200" dirty="0">
                <a:latin typeface="+mj-lt"/>
              </a:rPr>
              <a:t> mean gradient ≥20 mm Hg at last available echo</a:t>
            </a:r>
          </a:p>
          <a:p>
            <a:pPr lvl="1">
              <a:buFont typeface="Courier New" panose="02070309020205020404" pitchFamily="49" charset="0"/>
              <a:buChar char="o"/>
            </a:pPr>
            <a:r>
              <a:rPr lang="en-US" sz="2200" u="sng" dirty="0">
                <a:latin typeface="+mj-lt"/>
              </a:rPr>
              <a:t>OR</a:t>
            </a:r>
            <a:r>
              <a:rPr lang="en-US" sz="2200" dirty="0">
                <a:latin typeface="+mj-lt"/>
              </a:rPr>
              <a:t> new onset or increase of intra-prosthetic aortic regurgitation (AR) ≥ moderate</a:t>
            </a:r>
          </a:p>
          <a:p>
            <a:pPr marL="0" indent="0">
              <a:spcBef>
                <a:spcPts val="1800"/>
              </a:spcBef>
              <a:buNone/>
            </a:pPr>
            <a:r>
              <a:rPr lang="en-US" sz="2200" dirty="0">
                <a:latin typeface="+mj-lt"/>
              </a:rPr>
              <a:t>Independent Core laboratory assessed TTEs were used (if not available, site-reported readings).</a:t>
            </a:r>
          </a:p>
          <a:p>
            <a:endParaRPr lang="en-US" sz="2000" dirty="0">
              <a:latin typeface="+mj-lt"/>
            </a:endParaRPr>
          </a:p>
        </p:txBody>
      </p:sp>
      <p:sp>
        <p:nvSpPr>
          <p:cNvPr id="9" name="TextBox 8">
            <a:extLst>
              <a:ext uri="{FF2B5EF4-FFF2-40B4-BE49-F238E27FC236}">
                <a16:creationId xmlns:a16="http://schemas.microsoft.com/office/drawing/2014/main" id="{2E998F68-6BE9-4257-B4FB-B7B4A6236367}"/>
              </a:ext>
            </a:extLst>
          </p:cNvPr>
          <p:cNvSpPr txBox="1"/>
          <p:nvPr/>
        </p:nvSpPr>
        <p:spPr>
          <a:xfrm>
            <a:off x="6048462" y="1848843"/>
            <a:ext cx="5038165" cy="400110"/>
          </a:xfrm>
          <a:prstGeom prst="rect">
            <a:avLst/>
          </a:prstGeom>
          <a:noFill/>
        </p:spPr>
        <p:txBody>
          <a:bodyPr wrap="square">
            <a:spAutoFit/>
          </a:bodyPr>
          <a:lstStyle/>
          <a:p>
            <a:r>
              <a:rPr lang="en-US" sz="2000">
                <a:solidFill>
                  <a:schemeClr val="bg1"/>
                </a:solidFill>
                <a:latin typeface="+mj-lt"/>
              </a:rPr>
              <a:t>Randomized Clinical Trials (RCTs)</a:t>
            </a:r>
          </a:p>
        </p:txBody>
      </p:sp>
      <p:sp>
        <p:nvSpPr>
          <p:cNvPr id="11" name="Right Brace 10">
            <a:extLst>
              <a:ext uri="{FF2B5EF4-FFF2-40B4-BE49-F238E27FC236}">
                <a16:creationId xmlns:a16="http://schemas.microsoft.com/office/drawing/2014/main" id="{05BD6243-463B-42DB-BD9A-CFFE83A4A830}"/>
              </a:ext>
            </a:extLst>
          </p:cNvPr>
          <p:cNvSpPr/>
          <p:nvPr/>
        </p:nvSpPr>
        <p:spPr>
          <a:xfrm>
            <a:off x="5703443" y="1715279"/>
            <a:ext cx="139700" cy="667238"/>
          </a:xfrm>
          <a:prstGeom prst="rightBrace">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E9594775-B87C-4ACA-A9AE-20970E593C80}"/>
              </a:ext>
            </a:extLst>
          </p:cNvPr>
          <p:cNvSpPr/>
          <p:nvPr/>
        </p:nvSpPr>
        <p:spPr>
          <a:xfrm>
            <a:off x="6279578" y="3184281"/>
            <a:ext cx="139700" cy="667238"/>
          </a:xfrm>
          <a:prstGeom prst="rightBrace">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C94C78A6-3470-4AD1-B3DC-38DD5C79CF8D}"/>
              </a:ext>
            </a:extLst>
          </p:cNvPr>
          <p:cNvSpPr txBox="1"/>
          <p:nvPr/>
        </p:nvSpPr>
        <p:spPr>
          <a:xfrm>
            <a:off x="6592611" y="3317845"/>
            <a:ext cx="3867150" cy="400110"/>
          </a:xfrm>
          <a:prstGeom prst="rect">
            <a:avLst/>
          </a:prstGeom>
          <a:noFill/>
        </p:spPr>
        <p:txBody>
          <a:bodyPr wrap="square">
            <a:spAutoFit/>
          </a:bodyPr>
          <a:lstStyle/>
          <a:p>
            <a:r>
              <a:rPr lang="en-US" sz="2000" dirty="0">
                <a:solidFill>
                  <a:schemeClr val="bg1"/>
                </a:solidFill>
                <a:latin typeface="+mj-lt"/>
              </a:rPr>
              <a:t>Addition of Non-RCTs</a:t>
            </a:r>
          </a:p>
        </p:txBody>
      </p:sp>
      <p:sp>
        <p:nvSpPr>
          <p:cNvPr id="14" name="Title 3">
            <a:extLst>
              <a:ext uri="{FF2B5EF4-FFF2-40B4-BE49-F238E27FC236}">
                <a16:creationId xmlns:a16="http://schemas.microsoft.com/office/drawing/2014/main" id="{34029ACC-2055-4EA3-AA2E-D6122BFCE940}"/>
              </a:ext>
            </a:extLst>
          </p:cNvPr>
          <p:cNvSpPr>
            <a:spLocks noGrp="1"/>
          </p:cNvSpPr>
          <p:nvPr>
            <p:ph type="title"/>
          </p:nvPr>
        </p:nvSpPr>
        <p:spPr>
          <a:xfrm>
            <a:off x="409899" y="517503"/>
            <a:ext cx="10888910" cy="598221"/>
          </a:xfrm>
        </p:spPr>
        <p:txBody>
          <a:bodyPr>
            <a:normAutofit/>
          </a:bodyPr>
          <a:lstStyle/>
          <a:p>
            <a:r>
              <a:rPr lang="en-US" sz="2400" cap="small">
                <a:solidFill>
                  <a:srgbClr val="FFF2CC"/>
                </a:solidFill>
              </a:rPr>
              <a:t>Study Population and Definitions</a:t>
            </a:r>
          </a:p>
        </p:txBody>
      </p:sp>
      <p:sp>
        <p:nvSpPr>
          <p:cNvPr id="15" name="Title 3">
            <a:extLst>
              <a:ext uri="{FF2B5EF4-FFF2-40B4-BE49-F238E27FC236}">
                <a16:creationId xmlns:a16="http://schemas.microsoft.com/office/drawing/2014/main" id="{EC09F3E2-4908-45F9-AEDC-CEF1B73E2281}"/>
              </a:ext>
            </a:extLst>
          </p:cNvPr>
          <p:cNvSpPr txBox="1">
            <a:spLocks/>
          </p:cNvSpPr>
          <p:nvPr/>
        </p:nvSpPr>
        <p:spPr>
          <a:xfrm>
            <a:off x="375407" y="63767"/>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r>
              <a:rPr lang="en-US" sz="2400" dirty="0"/>
              <a:t>COREVALVE EVOLUT POOLED ANALYSIS</a:t>
            </a:r>
          </a:p>
        </p:txBody>
      </p:sp>
      <p:sp>
        <p:nvSpPr>
          <p:cNvPr id="10" name="TextBox 9">
            <a:extLst>
              <a:ext uri="{FF2B5EF4-FFF2-40B4-BE49-F238E27FC236}">
                <a16:creationId xmlns:a16="http://schemas.microsoft.com/office/drawing/2014/main" id="{61D2FDED-6933-4040-8920-ACC404F888A1}"/>
              </a:ext>
            </a:extLst>
          </p:cNvPr>
          <p:cNvSpPr txBox="1"/>
          <p:nvPr/>
        </p:nvSpPr>
        <p:spPr>
          <a:xfrm>
            <a:off x="5648326" y="6321994"/>
            <a:ext cx="6352430" cy="430887"/>
          </a:xfrm>
          <a:prstGeom prst="rect">
            <a:avLst/>
          </a:prstGeom>
          <a:noFill/>
        </p:spPr>
        <p:txBody>
          <a:bodyPr wrap="square">
            <a:spAutoFit/>
          </a:bodyPr>
          <a:lstStyle/>
          <a:p>
            <a:pPr algn="r"/>
            <a:r>
              <a:rPr lang="en-US" sz="1100" baseline="30000" dirty="0">
                <a:solidFill>
                  <a:schemeClr val="bg1"/>
                </a:solidFill>
              </a:rPr>
              <a:t>1 </a:t>
            </a:r>
            <a:r>
              <a:rPr lang="en-US" sz="1100" dirty="0">
                <a:solidFill>
                  <a:schemeClr val="bg1"/>
                </a:solidFill>
              </a:rPr>
              <a:t>Adapted from VARC-3 Writing Committee, et al. European Heart Journal 42.19 (2021): 1825-1857 and Capodanno D., et al. European Heart Journal 38.45 (2017): 3382-3390 </a:t>
            </a:r>
          </a:p>
        </p:txBody>
      </p:sp>
    </p:spTree>
    <p:extLst>
      <p:ext uri="{BB962C8B-B14F-4D97-AF65-F5344CB8AC3E}">
        <p14:creationId xmlns:p14="http://schemas.microsoft.com/office/powerpoint/2010/main" val="299073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C6087D-04E0-42AC-A48D-EFAEA6A1A762}"/>
              </a:ext>
            </a:extLst>
          </p:cNvPr>
          <p:cNvSpPr>
            <a:spLocks noGrp="1"/>
          </p:cNvSpPr>
          <p:nvPr>
            <p:ph idx="1"/>
          </p:nvPr>
        </p:nvSpPr>
        <p:spPr>
          <a:xfrm>
            <a:off x="604006" y="1392500"/>
            <a:ext cx="11107025" cy="4901836"/>
          </a:xfrm>
        </p:spPr>
        <p:txBody>
          <a:bodyPr>
            <a:normAutofit/>
          </a:bodyPr>
          <a:lstStyle/>
          <a:p>
            <a:pPr>
              <a:spcBef>
                <a:spcPts val="0"/>
              </a:spcBef>
              <a:spcAft>
                <a:spcPts val="2400"/>
              </a:spcAft>
            </a:pPr>
            <a:r>
              <a:rPr lang="en-US" sz="2600" dirty="0"/>
              <a:t>The 5-year cumulative incidence of SVD was calculated for the RCT cohorts using Fine-Gray regression interval censoring and treating death as competing risk. </a:t>
            </a:r>
            <a:r>
              <a:rPr lang="en-US" sz="2600" baseline="30000" dirty="0"/>
              <a:t>1</a:t>
            </a:r>
            <a:endParaRPr lang="en-US" sz="2600" dirty="0"/>
          </a:p>
          <a:p>
            <a:pPr>
              <a:spcBef>
                <a:spcPts val="0"/>
              </a:spcBef>
              <a:spcAft>
                <a:spcPts val="2400"/>
              </a:spcAft>
            </a:pPr>
            <a:r>
              <a:rPr lang="en-US" sz="2600" dirty="0"/>
              <a:t>Univariate Cox proportional hazard models examined the association of SVD (time dependent covariate) with clinical outcomes: all-cause mortality, cardiovascular mortality and hospitalization for AV disease or worsening heart failure.</a:t>
            </a:r>
          </a:p>
          <a:p>
            <a:pPr>
              <a:spcBef>
                <a:spcPts val="0"/>
              </a:spcBef>
              <a:spcAft>
                <a:spcPts val="2400"/>
              </a:spcAft>
            </a:pPr>
            <a:r>
              <a:rPr lang="en-US" sz="2600" dirty="0"/>
              <a:t>Baseline characteristics associated with SVD were identified using univariate and multivariate Fine-Gray regression for interval censoring analysis and treating death as competing risk.</a:t>
            </a:r>
          </a:p>
        </p:txBody>
      </p:sp>
      <p:sp>
        <p:nvSpPr>
          <p:cNvPr id="6" name="TextBox 5">
            <a:extLst>
              <a:ext uri="{FF2B5EF4-FFF2-40B4-BE49-F238E27FC236}">
                <a16:creationId xmlns:a16="http://schemas.microsoft.com/office/drawing/2014/main" id="{6294017F-B09F-4599-8D83-686A8CEC338D}"/>
              </a:ext>
            </a:extLst>
          </p:cNvPr>
          <p:cNvSpPr txBox="1"/>
          <p:nvPr/>
        </p:nvSpPr>
        <p:spPr>
          <a:xfrm>
            <a:off x="5610225" y="6452518"/>
            <a:ext cx="6828289" cy="261610"/>
          </a:xfrm>
          <a:prstGeom prst="rect">
            <a:avLst/>
          </a:prstGeom>
          <a:noFill/>
        </p:spPr>
        <p:txBody>
          <a:bodyPr wrap="square">
            <a:spAutoFit/>
          </a:bodyPr>
          <a:lstStyle/>
          <a:p>
            <a:r>
              <a:rPr lang="en-US" sz="1100" baseline="30000" dirty="0">
                <a:solidFill>
                  <a:schemeClr val="bg1"/>
                </a:solidFill>
              </a:rPr>
              <a:t>1 </a:t>
            </a:r>
            <a:r>
              <a:rPr lang="en-US" sz="1100" dirty="0" err="1">
                <a:solidFill>
                  <a:schemeClr val="bg1"/>
                </a:solidFill>
              </a:rPr>
              <a:t>Delord</a:t>
            </a:r>
            <a:r>
              <a:rPr lang="en-US" sz="1100" dirty="0">
                <a:solidFill>
                  <a:schemeClr val="bg1"/>
                </a:solidFill>
              </a:rPr>
              <a:t> M. and </a:t>
            </a:r>
            <a:r>
              <a:rPr lang="en-US" sz="1100" dirty="0" err="1">
                <a:solidFill>
                  <a:schemeClr val="bg1"/>
                </a:solidFill>
              </a:rPr>
              <a:t>Genin</a:t>
            </a:r>
            <a:r>
              <a:rPr lang="en-US" sz="1100" dirty="0">
                <a:solidFill>
                  <a:schemeClr val="bg1"/>
                </a:solidFill>
              </a:rPr>
              <a:t> E., Journal of Statistical Computation and Simulation 86.11 (2016): 2217-2228</a:t>
            </a:r>
          </a:p>
        </p:txBody>
      </p:sp>
      <p:sp>
        <p:nvSpPr>
          <p:cNvPr id="7" name="Title 3">
            <a:extLst>
              <a:ext uri="{FF2B5EF4-FFF2-40B4-BE49-F238E27FC236}">
                <a16:creationId xmlns:a16="http://schemas.microsoft.com/office/drawing/2014/main" id="{7DB23E09-720D-4BA0-8145-EA57EFE6A2DF}"/>
              </a:ext>
            </a:extLst>
          </p:cNvPr>
          <p:cNvSpPr>
            <a:spLocks noGrp="1"/>
          </p:cNvSpPr>
          <p:nvPr>
            <p:ph type="title"/>
          </p:nvPr>
        </p:nvSpPr>
        <p:spPr>
          <a:xfrm>
            <a:off x="409899" y="517503"/>
            <a:ext cx="10888910" cy="598221"/>
          </a:xfrm>
        </p:spPr>
        <p:txBody>
          <a:bodyPr>
            <a:normAutofit/>
          </a:bodyPr>
          <a:lstStyle/>
          <a:p>
            <a:r>
              <a:rPr lang="en-US" sz="2400" cap="small">
                <a:solidFill>
                  <a:srgbClr val="FFF2CC"/>
                </a:solidFill>
              </a:rPr>
              <a:t>Study Methods</a:t>
            </a:r>
          </a:p>
        </p:txBody>
      </p:sp>
      <p:sp>
        <p:nvSpPr>
          <p:cNvPr id="8" name="Title 3">
            <a:extLst>
              <a:ext uri="{FF2B5EF4-FFF2-40B4-BE49-F238E27FC236}">
                <a16:creationId xmlns:a16="http://schemas.microsoft.com/office/drawing/2014/main" id="{F08686C4-1DB8-4A70-A4F7-0EE7A5CFDDF8}"/>
              </a:ext>
            </a:extLst>
          </p:cNvPr>
          <p:cNvSpPr txBox="1">
            <a:spLocks/>
          </p:cNvSpPr>
          <p:nvPr/>
        </p:nvSpPr>
        <p:spPr>
          <a:xfrm>
            <a:off x="375407" y="63767"/>
            <a:ext cx="10888910" cy="60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ln>
                  <a:solidFill>
                    <a:schemeClr val="accent4"/>
                  </a:solidFill>
                </a:ln>
                <a:solidFill>
                  <a:schemeClr val="accent4"/>
                </a:solidFill>
                <a:latin typeface="+mj-lt"/>
                <a:ea typeface="+mj-ea"/>
                <a:cs typeface="+mj-cs"/>
              </a:defRPr>
            </a:lvl1pPr>
          </a:lstStyle>
          <a:p>
            <a:r>
              <a:rPr lang="en-US" sz="2400" dirty="0"/>
              <a:t>COREVALVE EVOLUT POOLED ANALYSIS</a:t>
            </a:r>
          </a:p>
        </p:txBody>
      </p:sp>
    </p:spTree>
    <p:extLst>
      <p:ext uri="{BB962C8B-B14F-4D97-AF65-F5344CB8AC3E}">
        <p14:creationId xmlns:p14="http://schemas.microsoft.com/office/powerpoint/2010/main" val="29932493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Custom 2">
      <a:dk1>
        <a:srgbClr val="FFFFFF"/>
      </a:dk1>
      <a:lt1>
        <a:sysClr val="window" lastClr="FFFFFF"/>
      </a:lt1>
      <a:dk2>
        <a:srgbClr val="1F497D"/>
      </a:dk2>
      <a:lt2>
        <a:srgbClr val="EEECE1"/>
      </a:lt2>
      <a:accent1>
        <a:srgbClr val="E16600"/>
      </a:accent1>
      <a:accent2>
        <a:srgbClr val="E6C000"/>
      </a:accent2>
      <a:accent3>
        <a:srgbClr val="2DB5DF"/>
      </a:accent3>
      <a:accent4>
        <a:srgbClr val="3D995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ABDB226CF64F42BBEC07A2AFDE4BC3" ma:contentTypeVersion="4" ma:contentTypeDescription="Create a new document." ma:contentTypeScope="" ma:versionID="cfd681edf18fa949fe9cf84d9cb06f42">
  <xsd:schema xmlns:xsd="http://www.w3.org/2001/XMLSchema" xmlns:xs="http://www.w3.org/2001/XMLSchema" xmlns:p="http://schemas.microsoft.com/office/2006/metadata/properties" xmlns:ns2="241daf4f-fc7c-4745-901a-a4c9dddf4640" targetNamespace="http://schemas.microsoft.com/office/2006/metadata/properties" ma:root="true" ma:fieldsID="794b28f55fcee954d680b8a871d1a088" ns2:_="">
    <xsd:import namespace="241daf4f-fc7c-4745-901a-a4c9dddf46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1daf4f-fc7c-4745-901a-a4c9dddf46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37F70C-A315-47E1-8D4A-31E39DA377F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41daf4f-fc7c-4745-901a-a4c9dddf4640"/>
    <ds:schemaRef ds:uri="http://www.w3.org/XML/1998/namespace"/>
    <ds:schemaRef ds:uri="http://purl.org/dc/dcmitype/"/>
  </ds:schemaRefs>
</ds:datastoreItem>
</file>

<file path=customXml/itemProps2.xml><?xml version="1.0" encoding="utf-8"?>
<ds:datastoreItem xmlns:ds="http://schemas.openxmlformats.org/officeDocument/2006/customXml" ds:itemID="{126407EC-BA13-477B-A8DE-3336CEF6C5CD}">
  <ds:schemaRefs>
    <ds:schemaRef ds:uri="http://schemas.microsoft.com/sharepoint/v3/contenttype/forms"/>
  </ds:schemaRefs>
</ds:datastoreItem>
</file>

<file path=customXml/itemProps3.xml><?xml version="1.0" encoding="utf-8"?>
<ds:datastoreItem xmlns:ds="http://schemas.openxmlformats.org/officeDocument/2006/customXml" ds:itemID="{CF5706A6-B4AF-457D-88DB-C3272B22EF8F}">
  <ds:schemaRefs>
    <ds:schemaRef ds:uri="241daf4f-fc7c-4745-901a-a4c9dddf46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2481</Words>
  <Application>Microsoft Office PowerPoint</Application>
  <PresentationFormat>Widescreen</PresentationFormat>
  <Paragraphs>354</Paragraphs>
  <Slides>20</Slides>
  <Notes>18</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20</vt:i4>
      </vt:variant>
    </vt:vector>
  </HeadingPairs>
  <TitlesOfParts>
    <vt:vector size="30" baseType="lpstr">
      <vt:lpstr>Arial</vt:lpstr>
      <vt:lpstr>Calibri</vt:lpstr>
      <vt:lpstr>Courier New</vt:lpstr>
      <vt:lpstr>Times New Roman</vt:lpstr>
      <vt:lpstr>Custom Design</vt:lpstr>
      <vt:lpstr>1_Custom Design</vt:lpstr>
      <vt:lpstr>2_Custom Design</vt:lpstr>
      <vt:lpstr>3_Custom Design</vt:lpstr>
      <vt:lpstr>4_Custom Design</vt:lpstr>
      <vt:lpstr>4_Office Theme</vt:lpstr>
      <vt:lpstr>5-Year Incidence, Outcomes and Predictors of  Structural Valve Deterioration of Transcatheter and Surgical Aortic Bioprostheses: Insights from the CoreValve US Pivotal and SURTAVI Trials </vt:lpstr>
      <vt:lpstr>Disclosures</vt:lpstr>
      <vt:lpstr>Background</vt:lpstr>
      <vt:lpstr>Background</vt:lpstr>
      <vt:lpstr>Background</vt:lpstr>
      <vt:lpstr>Background</vt:lpstr>
      <vt:lpstr>Study Objective</vt:lpstr>
      <vt:lpstr>Study Population and Definitions</vt:lpstr>
      <vt:lpstr>Study Methods</vt:lpstr>
      <vt:lpstr>Study Demographics</vt:lpstr>
      <vt:lpstr>5-Year SVD Adjusted for Competing Risk of Mortality </vt:lpstr>
      <vt:lpstr>5-Year SVD In Smaller (≤23 mm) Annular Diameters</vt:lpstr>
      <vt:lpstr>5-Year SVD In Larger (&gt;23 mm) Annular Diameters</vt:lpstr>
      <vt:lpstr>TAVI Reductions With Both Moderate and Severe SVD</vt:lpstr>
      <vt:lpstr>Worsened Clinical Outcomes in Patients Who Develop SVD</vt:lpstr>
      <vt:lpstr>Baseline Characteristics of Patients With and Without SVD</vt:lpstr>
      <vt:lpstr>COREVALVE EVOLUT POOLED ANALYSIS</vt:lpstr>
      <vt:lpstr>Limitations</vt:lpstr>
      <vt:lpstr>Conclusions</vt:lpstr>
      <vt:lpstr>Clinical Implications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James</dc:creator>
  <cp:lastModifiedBy>Caballero, Andres</cp:lastModifiedBy>
  <cp:revision>704</cp:revision>
  <dcterms:created xsi:type="dcterms:W3CDTF">2021-01-20T00:44:10Z</dcterms:created>
  <dcterms:modified xsi:type="dcterms:W3CDTF">2022-03-29T21:24:00Z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0x01010087ABDB226CF64F42BBEC07A2AFDE4BC3</vt:lpwstr>
  </property>
</Properties>
</file>