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716" r:id="rId5"/>
    <p:sldMasterId id="2147483725" r:id="rId6"/>
    <p:sldMasterId id="2147483732" r:id="rId7"/>
  </p:sldMasterIdLst>
  <p:notesMasterIdLst>
    <p:notesMasterId r:id="rId20"/>
  </p:notesMasterIdLst>
  <p:handoutMasterIdLst>
    <p:handoutMasterId r:id="rId21"/>
  </p:handoutMasterIdLst>
  <p:sldIdLst>
    <p:sldId id="1183" r:id="rId8"/>
    <p:sldId id="1130" r:id="rId9"/>
    <p:sldId id="1184" r:id="rId10"/>
    <p:sldId id="753" r:id="rId11"/>
    <p:sldId id="1195" r:id="rId12"/>
    <p:sldId id="1198" r:id="rId13"/>
    <p:sldId id="1207" r:id="rId14"/>
    <p:sldId id="1237" r:id="rId15"/>
    <p:sldId id="1233" r:id="rId16"/>
    <p:sldId id="1205" r:id="rId17"/>
    <p:sldId id="1204" r:id="rId18"/>
    <p:sldId id="1196"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6" userDrawn="1">
          <p15:clr>
            <a:srgbClr val="A4A3A4"/>
          </p15:clr>
        </p15:guide>
        <p15:guide id="2" pos="456" userDrawn="1">
          <p15:clr>
            <a:srgbClr val="A4A3A4"/>
          </p15:clr>
        </p15:guide>
        <p15:guide id="3" pos="72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ticia Barraza Fields" initials="LBF" lastIdx="33" clrIdx="0">
    <p:extLst>
      <p:ext uri="{19B8F6BF-5375-455C-9EA6-DF929625EA0E}">
        <p15:presenceInfo xmlns:p15="http://schemas.microsoft.com/office/powerpoint/2012/main" userId="S-1-5-21-757294454-3041214230-1244278596-112131" providerId="AD"/>
      </p:ext>
    </p:extLst>
  </p:cmAuthor>
  <p:cmAuthor id="2" name="Tenley.Koepnick" initials="TSK" lastIdx="31" clrIdx="1">
    <p:extLst>
      <p:ext uri="{19B8F6BF-5375-455C-9EA6-DF929625EA0E}">
        <p15:presenceInfo xmlns:p15="http://schemas.microsoft.com/office/powerpoint/2012/main" userId="Tenley.Koepnick" providerId="None"/>
      </p:ext>
    </p:extLst>
  </p:cmAuthor>
  <p:cmAuthor id="3" name="Michael Lu" initials="ML" lastIdx="6" clrIdx="2">
    <p:extLst>
      <p:ext uri="{19B8F6BF-5375-455C-9EA6-DF929625EA0E}">
        <p15:presenceInfo xmlns:p15="http://schemas.microsoft.com/office/powerpoint/2012/main" userId="S-1-5-21-757294454-3041214230-1244278596-68017" providerId="AD"/>
      </p:ext>
    </p:extLst>
  </p:cmAuthor>
  <p:cmAuthor id="4" name="Vinny Podichetty" initials="VP" lastIdx="8" clrIdx="3">
    <p:extLst>
      <p:ext uri="{19B8F6BF-5375-455C-9EA6-DF929625EA0E}">
        <p15:presenceInfo xmlns:p15="http://schemas.microsoft.com/office/powerpoint/2012/main" userId="S-1-5-21-757294454-3041214230-1244278596-112130" providerId="AD"/>
      </p:ext>
    </p:extLst>
  </p:cmAuthor>
  <p:cmAuthor id="5" name="Erin Rogers" initials="ER" lastIdx="180" clrIdx="4">
    <p:extLst>
      <p:ext uri="{19B8F6BF-5375-455C-9EA6-DF929625EA0E}">
        <p15:presenceInfo xmlns:p15="http://schemas.microsoft.com/office/powerpoint/2012/main" userId="S-1-5-21-757294454-3041214230-1244278596-139386" providerId="AD"/>
      </p:ext>
    </p:extLst>
  </p:cmAuthor>
  <p:cmAuthor id="6" name="Tracey Fine" initials="TF" lastIdx="2" clrIdx="5">
    <p:extLst>
      <p:ext uri="{19B8F6BF-5375-455C-9EA6-DF929625EA0E}">
        <p15:presenceInfo xmlns:p15="http://schemas.microsoft.com/office/powerpoint/2012/main" userId="S-1-5-21-757294454-3041214230-1244278596-1490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26"/>
    <a:srgbClr val="85F5E9"/>
    <a:srgbClr val="000066"/>
    <a:srgbClr val="FF5050"/>
    <a:srgbClr val="AE6B12"/>
    <a:srgbClr val="FFCC00"/>
    <a:srgbClr val="6FBDEE"/>
    <a:srgbClr val="F1FE00"/>
    <a:srgbClr val="31788A"/>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93" autoAdjust="0"/>
  </p:normalViewPr>
  <p:slideViewPr>
    <p:cSldViewPr snapToGrid="0">
      <p:cViewPr varScale="1">
        <p:scale>
          <a:sx n="69" d="100"/>
          <a:sy n="69" d="100"/>
        </p:scale>
        <p:origin x="62" y="141"/>
      </p:cViewPr>
      <p:guideLst>
        <p:guide orient="horz" pos="1176"/>
        <p:guide pos="456"/>
        <p:guide pos="7224"/>
      </p:guideLst>
    </p:cSldViewPr>
  </p:slideViewPr>
  <p:notesTextViewPr>
    <p:cViewPr>
      <p:scale>
        <a:sx n="75" d="100"/>
        <a:sy n="75"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 Procedural </c:v>
                </c:pt>
              </c:strCache>
            </c:strRef>
          </c:tx>
          <c:spPr>
            <a:gradFill>
              <a:gsLst>
                <a:gs pos="0">
                  <a:srgbClr val="C00000"/>
                </a:gs>
                <a:gs pos="50000">
                  <a:srgbClr val="FF0000"/>
                </a:gs>
                <a:gs pos="100000">
                  <a:srgbClr val="C00000"/>
                </a:gs>
              </a:gsLst>
              <a:lin ang="5400000" scaled="0"/>
            </a:gradFill>
            <a:ln>
              <a:solidFill>
                <a:srgbClr val="000026"/>
              </a:solidFill>
            </a:ln>
          </c:spPr>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TAVR</c:v>
                </c:pt>
                <c:pt idx="1">
                  <c:v>SAVR</c:v>
                </c:pt>
              </c:strCache>
            </c:strRef>
          </c:cat>
          <c:val>
            <c:numRef>
              <c:f>Sheet1!$B$2:$B$3</c:f>
              <c:numCache>
                <c:formatCode>_("$"* #,##0_);_("$"* \(#,##0\);_("$"* "-"??_);_(@_)</c:formatCode>
                <c:ptCount val="2"/>
                <c:pt idx="0">
                  <c:v>37370</c:v>
                </c:pt>
                <c:pt idx="1">
                  <c:v>18327</c:v>
                </c:pt>
              </c:numCache>
            </c:numRef>
          </c:val>
          <c:extLst>
            <c:ext xmlns:c16="http://schemas.microsoft.com/office/drawing/2014/chart" uri="{C3380CC4-5D6E-409C-BE32-E72D297353CC}">
              <c16:uniqueId val="{00000000-7CA2-4991-B4DB-49337D7C54A0}"/>
            </c:ext>
          </c:extLst>
        </c:ser>
        <c:ser>
          <c:idx val="1"/>
          <c:order val="1"/>
          <c:tx>
            <c:strRef>
              <c:f>Sheet1!$C$1</c:f>
              <c:strCache>
                <c:ptCount val="1"/>
                <c:pt idx="0">
                  <c:v> Non-Procedural </c:v>
                </c:pt>
              </c:strCache>
            </c:strRef>
          </c:tx>
          <c:spPr>
            <a:gradFill>
              <a:gsLst>
                <a:gs pos="0">
                  <a:schemeClr val="tx2">
                    <a:lumMod val="75000"/>
                  </a:schemeClr>
                </a:gs>
                <a:gs pos="50000">
                  <a:srgbClr val="FFFF00"/>
                </a:gs>
                <a:gs pos="100000">
                  <a:schemeClr val="tx2">
                    <a:lumMod val="50000"/>
                  </a:schemeClr>
                </a:gs>
              </a:gsLst>
              <a:lin ang="5400000" scaled="0"/>
            </a:gradFill>
            <a:ln>
              <a:solidFill>
                <a:schemeClr val="bg1"/>
              </a:solidFill>
            </a:ln>
          </c:spPr>
          <c:invertIfNegative val="0"/>
          <c:dPt>
            <c:idx val="1"/>
            <c:invertIfNegative val="0"/>
            <c:bubble3D val="0"/>
            <c:spPr>
              <a:gradFill>
                <a:gsLst>
                  <a:gs pos="0">
                    <a:schemeClr val="tx2">
                      <a:lumMod val="75000"/>
                    </a:schemeClr>
                  </a:gs>
                  <a:gs pos="50000">
                    <a:srgbClr val="FFFF00"/>
                  </a:gs>
                  <a:gs pos="100000">
                    <a:schemeClr val="tx2">
                      <a:lumMod val="75000"/>
                    </a:schemeClr>
                  </a:gs>
                </a:gsLst>
                <a:lin ang="5400000" scaled="0"/>
              </a:gradFill>
              <a:ln>
                <a:solidFill>
                  <a:schemeClr val="bg1"/>
                </a:solidFill>
              </a:ln>
            </c:spPr>
            <c:extLst>
              <c:ext xmlns:c16="http://schemas.microsoft.com/office/drawing/2014/chart" uri="{C3380CC4-5D6E-409C-BE32-E72D297353CC}">
                <c16:uniqueId val="{00000000-2686-495F-8E31-DEA31D4B933D}"/>
              </c:ext>
            </c:extLst>
          </c:dPt>
          <c:dLbls>
            <c:spPr>
              <a:noFill/>
              <a:ln>
                <a:noFill/>
              </a:ln>
              <a:effectLst/>
            </c:spPr>
            <c:txPr>
              <a:bodyPr/>
              <a:lstStyle/>
              <a:p>
                <a:pPr>
                  <a:defRPr sz="1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TAVR</c:v>
                </c:pt>
                <c:pt idx="1">
                  <c:v>SAVR</c:v>
                </c:pt>
              </c:strCache>
            </c:strRef>
          </c:cat>
          <c:val>
            <c:numRef>
              <c:f>Sheet1!$C$2:$C$3</c:f>
              <c:numCache>
                <c:formatCode>_("$"* #,##0_);_("$"* \(#,##0\);_("$"* "-"??_);_(@_)</c:formatCode>
                <c:ptCount val="2"/>
                <c:pt idx="0">
                  <c:v>7174</c:v>
                </c:pt>
                <c:pt idx="1">
                  <c:v>23578</c:v>
                </c:pt>
              </c:numCache>
            </c:numRef>
          </c:val>
          <c:extLst>
            <c:ext xmlns:c16="http://schemas.microsoft.com/office/drawing/2014/chart" uri="{C3380CC4-5D6E-409C-BE32-E72D297353CC}">
              <c16:uniqueId val="{00000001-7CA2-4991-B4DB-49337D7C54A0}"/>
            </c:ext>
          </c:extLst>
        </c:ser>
        <c:ser>
          <c:idx val="2"/>
          <c:order val="2"/>
          <c:tx>
            <c:strRef>
              <c:f>Sheet1!$D$1</c:f>
              <c:strCache>
                <c:ptCount val="1"/>
                <c:pt idx="0">
                  <c:v> MD fees </c:v>
                </c:pt>
              </c:strCache>
            </c:strRef>
          </c:tx>
          <c:spPr>
            <a:solidFill>
              <a:schemeClr val="bg1">
                <a:lumMod val="25000"/>
                <a:lumOff val="75000"/>
              </a:schemeClr>
            </a:solidFill>
            <a:ln>
              <a:solidFill>
                <a:schemeClr val="bg2"/>
              </a:solidFill>
            </a:ln>
          </c:spPr>
          <c:invertIfNegative val="0"/>
          <c:dLbls>
            <c:spPr>
              <a:noFill/>
              <a:ln>
                <a:noFill/>
              </a:ln>
              <a:effectLst/>
            </c:spPr>
            <c:txPr>
              <a:bodyPr/>
              <a:lstStyle/>
              <a:p>
                <a:pPr>
                  <a:defRPr sz="16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TAVR</c:v>
                </c:pt>
                <c:pt idx="1">
                  <c:v>SAVR</c:v>
                </c:pt>
              </c:strCache>
            </c:strRef>
          </c:cat>
          <c:val>
            <c:numRef>
              <c:f>Sheet1!$D$2:$D$3</c:f>
              <c:numCache>
                <c:formatCode>_("$"* #,##0_);_("$"* \(#,##0\);_("$"* "-"??_);_(@_)</c:formatCode>
                <c:ptCount val="2"/>
                <c:pt idx="0">
                  <c:v>2652</c:v>
                </c:pt>
                <c:pt idx="1">
                  <c:v>4702</c:v>
                </c:pt>
              </c:numCache>
            </c:numRef>
          </c:val>
          <c:extLst>
            <c:ext xmlns:c16="http://schemas.microsoft.com/office/drawing/2014/chart" uri="{C3380CC4-5D6E-409C-BE32-E72D297353CC}">
              <c16:uniqueId val="{00000002-7CA2-4991-B4DB-49337D7C54A0}"/>
            </c:ext>
          </c:extLst>
        </c:ser>
        <c:dLbls>
          <c:showLegendKey val="0"/>
          <c:showVal val="0"/>
          <c:showCatName val="0"/>
          <c:showSerName val="0"/>
          <c:showPercent val="0"/>
          <c:showBubbleSize val="0"/>
        </c:dLbls>
        <c:gapWidth val="63"/>
        <c:overlap val="100"/>
        <c:axId val="34482816"/>
        <c:axId val="34513280"/>
      </c:barChart>
      <c:catAx>
        <c:axId val="34482816"/>
        <c:scaling>
          <c:orientation val="minMax"/>
        </c:scaling>
        <c:delete val="0"/>
        <c:axPos val="b"/>
        <c:numFmt formatCode="General" sourceLinked="0"/>
        <c:majorTickMark val="out"/>
        <c:minorTickMark val="none"/>
        <c:tickLblPos val="nextTo"/>
        <c:txPr>
          <a:bodyPr/>
          <a:lstStyle/>
          <a:p>
            <a:pPr>
              <a:defRPr>
                <a:solidFill>
                  <a:schemeClr val="tx1"/>
                </a:solidFill>
              </a:defRPr>
            </a:pPr>
            <a:endParaRPr lang="en-US"/>
          </a:p>
        </c:txPr>
        <c:crossAx val="34513280"/>
        <c:crosses val="autoZero"/>
        <c:auto val="1"/>
        <c:lblAlgn val="ctr"/>
        <c:lblOffset val="100"/>
        <c:noMultiLvlLbl val="0"/>
      </c:catAx>
      <c:valAx>
        <c:axId val="34513280"/>
        <c:scaling>
          <c:orientation val="minMax"/>
          <c:max val="65000"/>
          <c:min val="0"/>
        </c:scaling>
        <c:delete val="0"/>
        <c:axPos val="l"/>
        <c:numFmt formatCode="_(&quot;$&quot;* #,##0_);_(&quot;$&quot;* \(#,##0\);_(&quot;$&quot;* &quot;-&quot;??_);_(@_)" sourceLinked="1"/>
        <c:majorTickMark val="out"/>
        <c:minorTickMark val="none"/>
        <c:tickLblPos val="nextTo"/>
        <c:txPr>
          <a:bodyPr/>
          <a:lstStyle/>
          <a:p>
            <a:pPr>
              <a:defRPr>
                <a:solidFill>
                  <a:schemeClr val="tx1"/>
                </a:solidFill>
              </a:defRPr>
            </a:pPr>
            <a:endParaRPr lang="en-US"/>
          </a:p>
        </c:txPr>
        <c:crossAx val="34482816"/>
        <c:crosses val="autoZero"/>
        <c:crossBetween val="between"/>
      </c:valAx>
    </c:plotArea>
    <c:legend>
      <c:legendPos val="r"/>
      <c:layout>
        <c:manualLayout>
          <c:xMode val="edge"/>
          <c:yMode val="edge"/>
          <c:x val="0.75751340559019897"/>
          <c:y val="0.33313597403794332"/>
          <c:w val="0.24248659440980119"/>
          <c:h val="0.20847664669748148"/>
        </c:manualLayout>
      </c:layout>
      <c:overlay val="0"/>
      <c:txPr>
        <a:bodyPr/>
        <a:lstStyle/>
        <a:p>
          <a:pPr>
            <a:defRPr>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75566498462571"/>
          <c:y val="3.7531689612088727E-2"/>
          <c:w val="0.86217987991667699"/>
          <c:h val="0.81744388619908204"/>
        </c:manualLayout>
      </c:layout>
      <c:barChart>
        <c:barDir val="col"/>
        <c:grouping val="clustered"/>
        <c:varyColors val="0"/>
        <c:ser>
          <c:idx val="0"/>
          <c:order val="0"/>
          <c:tx>
            <c:strRef>
              <c:f>Sheet1!$B$1</c:f>
              <c:strCache>
                <c:ptCount val="1"/>
                <c:pt idx="0">
                  <c:v>TAVR</c:v>
                </c:pt>
              </c:strCache>
            </c:strRef>
          </c:tx>
          <c:spPr>
            <a:gradFill>
              <a:gsLst>
                <a:gs pos="0">
                  <a:schemeClr val="bg1">
                    <a:lumMod val="50000"/>
                    <a:lumOff val="50000"/>
                  </a:schemeClr>
                </a:gs>
                <a:gs pos="50000">
                  <a:schemeClr val="bg1">
                    <a:lumMod val="10000"/>
                    <a:lumOff val="90000"/>
                  </a:schemeClr>
                </a:gs>
                <a:gs pos="100000">
                  <a:srgbClr val="6FBDEE"/>
                </a:gs>
              </a:gsLst>
              <a:lin ang="5400000" scaled="0"/>
            </a:gradFill>
            <a:ln>
              <a:solidFill>
                <a:schemeClr val="bg1"/>
              </a:solidFill>
            </a:ln>
          </c:spPr>
          <c:invertIfNegative val="0"/>
          <c:cat>
            <c:strRef>
              <c:f>Sheet1!$A$2:$A$5</c:f>
              <c:strCache>
                <c:ptCount val="4"/>
                <c:pt idx="0">
                  <c:v>Discharge to 30 days</c:v>
                </c:pt>
                <c:pt idx="1">
                  <c:v>30 days to 6 months</c:v>
                </c:pt>
                <c:pt idx="2">
                  <c:v>6 months to 12 months</c:v>
                </c:pt>
                <c:pt idx="3">
                  <c:v>12 months to 24 months</c:v>
                </c:pt>
              </c:strCache>
            </c:strRef>
          </c:cat>
          <c:val>
            <c:numRef>
              <c:f>Sheet1!$B$2:$B$5</c:f>
              <c:numCache>
                <c:formatCode>"$"#,##0</c:formatCode>
                <c:ptCount val="4"/>
                <c:pt idx="0">
                  <c:v>1178</c:v>
                </c:pt>
                <c:pt idx="1">
                  <c:v>4403</c:v>
                </c:pt>
                <c:pt idx="2">
                  <c:v>5385</c:v>
                </c:pt>
                <c:pt idx="3">
                  <c:v>8072</c:v>
                </c:pt>
              </c:numCache>
            </c:numRef>
          </c:val>
          <c:extLst>
            <c:ext xmlns:c16="http://schemas.microsoft.com/office/drawing/2014/chart" uri="{C3380CC4-5D6E-409C-BE32-E72D297353CC}">
              <c16:uniqueId val="{00000000-F8C7-4174-BB9A-31B750EB854C}"/>
            </c:ext>
          </c:extLst>
        </c:ser>
        <c:ser>
          <c:idx val="1"/>
          <c:order val="1"/>
          <c:tx>
            <c:strRef>
              <c:f>Sheet1!$C$1</c:f>
              <c:strCache>
                <c:ptCount val="1"/>
                <c:pt idx="0">
                  <c:v>SAVR</c:v>
                </c:pt>
              </c:strCache>
            </c:strRef>
          </c:tx>
          <c:spPr>
            <a:gradFill>
              <a:gsLst>
                <a:gs pos="0">
                  <a:srgbClr val="C00000"/>
                </a:gs>
                <a:gs pos="50000">
                  <a:srgbClr val="FF0000"/>
                </a:gs>
                <a:gs pos="100000">
                  <a:srgbClr val="C00000"/>
                </a:gs>
              </a:gsLst>
              <a:lin ang="5400000" scaled="0"/>
            </a:gradFill>
            <a:ln>
              <a:solidFill>
                <a:schemeClr val="bg1"/>
              </a:solidFill>
            </a:ln>
          </c:spPr>
          <c:invertIfNegative val="0"/>
          <c:cat>
            <c:strRef>
              <c:f>Sheet1!$A$2:$A$5</c:f>
              <c:strCache>
                <c:ptCount val="4"/>
                <c:pt idx="0">
                  <c:v>Discharge to 30 days</c:v>
                </c:pt>
                <c:pt idx="1">
                  <c:v>30 days to 6 months</c:v>
                </c:pt>
                <c:pt idx="2">
                  <c:v>6 months to 12 months</c:v>
                </c:pt>
                <c:pt idx="3">
                  <c:v>12 months to 24 months</c:v>
                </c:pt>
              </c:strCache>
            </c:strRef>
          </c:cat>
          <c:val>
            <c:numRef>
              <c:f>Sheet1!$C$2:$C$5</c:f>
              <c:numCache>
                <c:formatCode>"$"#,##0</c:formatCode>
                <c:ptCount val="4"/>
                <c:pt idx="0">
                  <c:v>5074</c:v>
                </c:pt>
                <c:pt idx="1">
                  <c:v>5909</c:v>
                </c:pt>
                <c:pt idx="2">
                  <c:v>4613</c:v>
                </c:pt>
                <c:pt idx="3">
                  <c:v>6962</c:v>
                </c:pt>
              </c:numCache>
            </c:numRef>
          </c:val>
          <c:extLst>
            <c:ext xmlns:c16="http://schemas.microsoft.com/office/drawing/2014/chart" uri="{C3380CC4-5D6E-409C-BE32-E72D297353CC}">
              <c16:uniqueId val="{00000001-F8C7-4174-BB9A-31B750EB854C}"/>
            </c:ext>
          </c:extLst>
        </c:ser>
        <c:dLbls>
          <c:showLegendKey val="0"/>
          <c:showVal val="0"/>
          <c:showCatName val="0"/>
          <c:showSerName val="0"/>
          <c:showPercent val="0"/>
          <c:showBubbleSize val="0"/>
        </c:dLbls>
        <c:gapWidth val="70"/>
        <c:axId val="114805760"/>
        <c:axId val="114889472"/>
      </c:barChart>
      <c:catAx>
        <c:axId val="114805760"/>
        <c:scaling>
          <c:orientation val="minMax"/>
        </c:scaling>
        <c:delete val="1"/>
        <c:axPos val="b"/>
        <c:numFmt formatCode="General" sourceLinked="0"/>
        <c:majorTickMark val="out"/>
        <c:minorTickMark val="none"/>
        <c:tickLblPos val="none"/>
        <c:crossAx val="114889472"/>
        <c:crosses val="autoZero"/>
        <c:auto val="1"/>
        <c:lblAlgn val="ctr"/>
        <c:lblOffset val="100"/>
        <c:noMultiLvlLbl val="0"/>
      </c:catAx>
      <c:valAx>
        <c:axId val="114889472"/>
        <c:scaling>
          <c:orientation val="minMax"/>
          <c:max val="12500"/>
          <c:min val="0"/>
        </c:scaling>
        <c:delete val="0"/>
        <c:axPos val="l"/>
        <c:majorGridlines>
          <c:spPr>
            <a:ln>
              <a:solidFill>
                <a:schemeClr val="bg1"/>
              </a:solidFill>
            </a:ln>
          </c:spPr>
        </c:majorGridlines>
        <c:numFmt formatCode="&quot;$&quot;#,##0" sourceLinked="1"/>
        <c:majorTickMark val="out"/>
        <c:minorTickMark val="out"/>
        <c:tickLblPos val="nextTo"/>
        <c:spPr>
          <a:ln>
            <a:solidFill>
              <a:schemeClr val="bg2"/>
            </a:solidFill>
          </a:ln>
        </c:spPr>
        <c:txPr>
          <a:bodyPr/>
          <a:lstStyle/>
          <a:p>
            <a:pPr>
              <a:defRPr sz="1600">
                <a:solidFill>
                  <a:schemeClr val="tx1"/>
                </a:solidFill>
              </a:defRPr>
            </a:pPr>
            <a:endParaRPr lang="en-US"/>
          </a:p>
        </c:txPr>
        <c:crossAx val="114805760"/>
        <c:crosses val="autoZero"/>
        <c:crossBetween val="between"/>
        <c:majorUnit val="2500"/>
      </c:valAx>
      <c:spPr>
        <a:solidFill>
          <a:schemeClr val="tx1">
            <a:lumMod val="75000"/>
          </a:schemeClr>
        </a:solidFill>
        <a:ln>
          <a:solidFill>
            <a:schemeClr val="bg1"/>
          </a:solidFill>
        </a:ln>
      </c:spPr>
    </c:plotArea>
    <c:legend>
      <c:legendPos val="r"/>
      <c:layout>
        <c:manualLayout>
          <c:xMode val="edge"/>
          <c:yMode val="edge"/>
          <c:x val="0.14790804671242183"/>
          <c:y val="4.9000311129911954E-2"/>
          <c:w val="0.19881340709758558"/>
          <c:h val="9.4278448511925531E-2"/>
        </c:manualLayout>
      </c:layout>
      <c:overlay val="0"/>
      <c:txPr>
        <a:bodyPr/>
        <a:lstStyle/>
        <a:p>
          <a:pPr>
            <a:defRPr sz="1600" b="1">
              <a:solidFill>
                <a:schemeClr val="bg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 Index Hospitalization </c:v>
                </c:pt>
              </c:strCache>
            </c:strRef>
          </c:tx>
          <c:spPr>
            <a:gradFill>
              <a:gsLst>
                <a:gs pos="0">
                  <a:schemeClr val="accent1">
                    <a:lumMod val="50000"/>
                  </a:schemeClr>
                </a:gs>
                <a:gs pos="50000">
                  <a:srgbClr val="FF0000"/>
                </a:gs>
                <a:gs pos="100000">
                  <a:schemeClr val="accent1">
                    <a:lumMod val="50000"/>
                  </a:schemeClr>
                </a:gs>
              </a:gsLst>
              <a:lin ang="5400000" scaled="0"/>
            </a:gradFill>
            <a:ln>
              <a:solidFill>
                <a:schemeClr val="bg1"/>
              </a:solidFill>
            </a:ln>
          </c:spPr>
          <c:invertIfNegative val="0"/>
          <c:dLbls>
            <c:spPr>
              <a:noFill/>
              <a:ln>
                <a:noFill/>
              </a:ln>
              <a:effectLst/>
            </c:spPr>
            <c:txPr>
              <a:bodyPr/>
              <a:lstStyle/>
              <a:p>
                <a:pPr>
                  <a:defRPr sz="16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TAVR</c:v>
                </c:pt>
                <c:pt idx="1">
                  <c:v>SAVR</c:v>
                </c:pt>
              </c:strCache>
            </c:strRef>
          </c:cat>
          <c:val>
            <c:numRef>
              <c:f>Sheet1!$B$2:$B$3</c:f>
              <c:numCache>
                <c:formatCode>_("$"* #,##0_);_("$"* \(#,##0\);_("$"* "-"??_);_(@_)</c:formatCode>
                <c:ptCount val="2"/>
                <c:pt idx="0">
                  <c:v>47196</c:v>
                </c:pt>
                <c:pt idx="1">
                  <c:v>46606</c:v>
                </c:pt>
              </c:numCache>
            </c:numRef>
          </c:val>
          <c:extLst>
            <c:ext xmlns:c16="http://schemas.microsoft.com/office/drawing/2014/chart" uri="{C3380CC4-5D6E-409C-BE32-E72D297353CC}">
              <c16:uniqueId val="{00000000-5F9A-4B21-A8E2-84762E30ADA8}"/>
            </c:ext>
          </c:extLst>
        </c:ser>
        <c:ser>
          <c:idx val="1"/>
          <c:order val="1"/>
          <c:tx>
            <c:strRef>
              <c:f>Sheet1!$C$1</c:f>
              <c:strCache>
                <c:ptCount val="1"/>
                <c:pt idx="0">
                  <c:v> Follow-up </c:v>
                </c:pt>
              </c:strCache>
            </c:strRef>
          </c:tx>
          <c:spPr>
            <a:gradFill>
              <a:gsLst>
                <a:gs pos="0">
                  <a:srgbClr val="FFCC66"/>
                </a:gs>
                <a:gs pos="50000">
                  <a:srgbClr val="FFFF66"/>
                </a:gs>
                <a:gs pos="100000">
                  <a:srgbClr val="FFCC66"/>
                </a:gs>
              </a:gsLst>
              <a:lin ang="5400000" scaled="0"/>
            </a:gradFill>
            <a:ln>
              <a:solidFill>
                <a:schemeClr val="bg1"/>
              </a:solidFill>
            </a:ln>
          </c:spPr>
          <c:invertIfNegative val="0"/>
          <c:dLbls>
            <c:spPr>
              <a:noFill/>
              <a:ln>
                <a:noFill/>
              </a:ln>
              <a:effectLst/>
            </c:spPr>
            <c:txPr>
              <a:bodyPr/>
              <a:lstStyle/>
              <a:p>
                <a:pPr>
                  <a:defRPr sz="16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TAVR</c:v>
                </c:pt>
                <c:pt idx="1">
                  <c:v>SAVR</c:v>
                </c:pt>
              </c:strCache>
            </c:strRef>
          </c:cat>
          <c:val>
            <c:numRef>
              <c:f>Sheet1!$C$2:$C$3</c:f>
              <c:numCache>
                <c:formatCode>_("$"* #,##0_);_("$"* \(#,##0\);_("$"* "-"??_);_(@_)</c:formatCode>
                <c:ptCount val="2"/>
                <c:pt idx="0">
                  <c:v>19638</c:v>
                </c:pt>
                <c:pt idx="1">
                  <c:v>22258</c:v>
                </c:pt>
              </c:numCache>
            </c:numRef>
          </c:val>
          <c:extLst>
            <c:ext xmlns:c16="http://schemas.microsoft.com/office/drawing/2014/chart" uri="{C3380CC4-5D6E-409C-BE32-E72D297353CC}">
              <c16:uniqueId val="{00000001-5F9A-4B21-A8E2-84762E30ADA8}"/>
            </c:ext>
          </c:extLst>
        </c:ser>
        <c:dLbls>
          <c:showLegendKey val="0"/>
          <c:showVal val="0"/>
          <c:showCatName val="0"/>
          <c:showSerName val="0"/>
          <c:showPercent val="0"/>
          <c:showBubbleSize val="0"/>
        </c:dLbls>
        <c:gapWidth val="63"/>
        <c:overlap val="100"/>
        <c:axId val="114630016"/>
        <c:axId val="114648192"/>
      </c:barChart>
      <c:catAx>
        <c:axId val="114630016"/>
        <c:scaling>
          <c:orientation val="minMax"/>
        </c:scaling>
        <c:delete val="0"/>
        <c:axPos val="b"/>
        <c:numFmt formatCode="General" sourceLinked="0"/>
        <c:majorTickMark val="out"/>
        <c:minorTickMark val="none"/>
        <c:tickLblPos val="nextTo"/>
        <c:txPr>
          <a:bodyPr/>
          <a:lstStyle/>
          <a:p>
            <a:pPr>
              <a:defRPr>
                <a:solidFill>
                  <a:schemeClr val="tx1"/>
                </a:solidFill>
              </a:defRPr>
            </a:pPr>
            <a:endParaRPr lang="en-US"/>
          </a:p>
        </c:txPr>
        <c:crossAx val="114648192"/>
        <c:crosses val="autoZero"/>
        <c:auto val="1"/>
        <c:lblAlgn val="ctr"/>
        <c:lblOffset val="100"/>
        <c:noMultiLvlLbl val="0"/>
      </c:catAx>
      <c:valAx>
        <c:axId val="114648192"/>
        <c:scaling>
          <c:orientation val="minMax"/>
          <c:max val="80000"/>
          <c:min val="0"/>
        </c:scaling>
        <c:delete val="0"/>
        <c:axPos val="l"/>
        <c:numFmt formatCode="_(&quot;$&quot;* #,##0_);_(&quot;$&quot;* \(#,##0\);_(&quot;$&quot;* &quot;-&quot;??_);_(@_)" sourceLinked="1"/>
        <c:majorTickMark val="out"/>
        <c:minorTickMark val="none"/>
        <c:tickLblPos val="nextTo"/>
        <c:txPr>
          <a:bodyPr/>
          <a:lstStyle/>
          <a:p>
            <a:pPr>
              <a:defRPr>
                <a:solidFill>
                  <a:schemeClr val="tx1"/>
                </a:solidFill>
              </a:defRPr>
            </a:pPr>
            <a:endParaRPr lang="en-US"/>
          </a:p>
        </c:txPr>
        <c:crossAx val="114630016"/>
        <c:crosses val="autoZero"/>
        <c:crossBetween val="between"/>
        <c:majorUnit val="20000"/>
      </c:valAx>
    </c:plotArea>
    <c:legend>
      <c:legendPos val="r"/>
      <c:layout>
        <c:manualLayout>
          <c:xMode val="edge"/>
          <c:yMode val="edge"/>
          <c:x val="0.72251326642713321"/>
          <c:y val="0.3359457828233216"/>
          <c:w val="0.26582001467985572"/>
          <c:h val="0.20847664669748148"/>
        </c:manualLayout>
      </c:layout>
      <c:overlay val="0"/>
      <c:txPr>
        <a:bodyPr/>
        <a:lstStyle/>
        <a:p>
          <a:pPr>
            <a:defRPr>
              <a:solidFill>
                <a:schemeClr val="tx1"/>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79160104986875"/>
          <c:y val="2.9247572815533987E-2"/>
          <c:w val="0.77483753280839895"/>
          <c:h val="0.82645650179649877"/>
        </c:manualLayout>
      </c:layout>
      <c:scatterChart>
        <c:scatterStyle val="lineMarker"/>
        <c:varyColors val="0"/>
        <c:ser>
          <c:idx val="8"/>
          <c:order val="0"/>
          <c:tx>
            <c:strRef>
              <c:f>Sheet1!$B$1</c:f>
              <c:strCache>
                <c:ptCount val="1"/>
                <c:pt idx="0">
                  <c:v>delta_cost</c:v>
                </c:pt>
              </c:strCache>
            </c:strRef>
          </c:tx>
          <c:spPr>
            <a:ln w="28575">
              <a:noFill/>
            </a:ln>
          </c:spPr>
          <c:marker>
            <c:symbol val="circle"/>
            <c:size val="2"/>
            <c:spPr>
              <a:solidFill>
                <a:srgbClr val="FFFF00"/>
              </a:solidFill>
              <a:ln w="9525">
                <a:solidFill>
                  <a:srgbClr val="FFFF00"/>
                </a:solidFill>
              </a:ln>
            </c:spPr>
          </c:marker>
          <c:xVal>
            <c:numRef>
              <c:f>Sheet1!$A$2:$A$1001</c:f>
              <c:numCache>
                <c:formatCode>0.00</c:formatCode>
                <c:ptCount val="1000"/>
                <c:pt idx="0">
                  <c:v>1.50994770156567E-2</c:v>
                </c:pt>
                <c:pt idx="1">
                  <c:v>2.31240442009144E-2</c:v>
                </c:pt>
                <c:pt idx="2">
                  <c:v>4.0369929066845597E-2</c:v>
                </c:pt>
                <c:pt idx="3">
                  <c:v>4.7460380376792302E-2</c:v>
                </c:pt>
                <c:pt idx="4">
                  <c:v>2.4279741880528699E-2</c:v>
                </c:pt>
                <c:pt idx="5">
                  <c:v>3.4408418631731497E-2</c:v>
                </c:pt>
                <c:pt idx="6">
                  <c:v>2.70050280419614E-2</c:v>
                </c:pt>
                <c:pt idx="7">
                  <c:v>8.5120465183092395E-2</c:v>
                </c:pt>
                <c:pt idx="8">
                  <c:v>2.06731422779649E-2</c:v>
                </c:pt>
                <c:pt idx="9">
                  <c:v>3.9562319684565597E-2</c:v>
                </c:pt>
                <c:pt idx="10">
                  <c:v>2.57916661245714E-2</c:v>
                </c:pt>
                <c:pt idx="11">
                  <c:v>9.0584501186428801E-2</c:v>
                </c:pt>
                <c:pt idx="12">
                  <c:v>5.3829707873678898E-2</c:v>
                </c:pt>
                <c:pt idx="13">
                  <c:v>2.8227515604531499E-2</c:v>
                </c:pt>
                <c:pt idx="14">
                  <c:v>3.91343199342278E-2</c:v>
                </c:pt>
                <c:pt idx="15">
                  <c:v>2.0520668408031701E-2</c:v>
                </c:pt>
                <c:pt idx="16">
                  <c:v>3.04256906284672E-2</c:v>
                </c:pt>
                <c:pt idx="17">
                  <c:v>5.8292511787069401E-2</c:v>
                </c:pt>
                <c:pt idx="18">
                  <c:v>3.0679294563316101E-2</c:v>
                </c:pt>
                <c:pt idx="19">
                  <c:v>1.21303490020266E-2</c:v>
                </c:pt>
                <c:pt idx="20">
                  <c:v>5.5127298729542602E-3</c:v>
                </c:pt>
                <c:pt idx="21">
                  <c:v>1.8549467298955201E-2</c:v>
                </c:pt>
                <c:pt idx="22">
                  <c:v>5.4231143808920197E-2</c:v>
                </c:pt>
                <c:pt idx="23">
                  <c:v>2.8590956744929001E-2</c:v>
                </c:pt>
                <c:pt idx="24">
                  <c:v>7.38149073109851E-3</c:v>
                </c:pt>
                <c:pt idx="25">
                  <c:v>4.5870364434573298E-2</c:v>
                </c:pt>
                <c:pt idx="26">
                  <c:v>7.4642020758435998E-2</c:v>
                </c:pt>
                <c:pt idx="27">
                  <c:v>-1.48831013550663E-2</c:v>
                </c:pt>
                <c:pt idx="28">
                  <c:v>1.5824583662933399E-2</c:v>
                </c:pt>
                <c:pt idx="29">
                  <c:v>5.6985804053700601E-2</c:v>
                </c:pt>
                <c:pt idx="30">
                  <c:v>1.14388169922943E-2</c:v>
                </c:pt>
                <c:pt idx="31">
                  <c:v>3.3472970433280798E-2</c:v>
                </c:pt>
                <c:pt idx="32">
                  <c:v>1.7527082910540101E-2</c:v>
                </c:pt>
                <c:pt idx="33">
                  <c:v>4.2439623397630098E-2</c:v>
                </c:pt>
                <c:pt idx="34">
                  <c:v>6.2440437118065399E-2</c:v>
                </c:pt>
                <c:pt idx="35">
                  <c:v>5.1102334541858002E-2</c:v>
                </c:pt>
                <c:pt idx="36">
                  <c:v>2.7615053880295101E-2</c:v>
                </c:pt>
                <c:pt idx="37">
                  <c:v>5.5648853151708498E-3</c:v>
                </c:pt>
                <c:pt idx="38">
                  <c:v>3.55110255788154E-2</c:v>
                </c:pt>
                <c:pt idx="39">
                  <c:v>2.02361491130294E-2</c:v>
                </c:pt>
                <c:pt idx="40">
                  <c:v>6.1983177981464098E-2</c:v>
                </c:pt>
                <c:pt idx="41">
                  <c:v>5.1692879845370403E-2</c:v>
                </c:pt>
                <c:pt idx="42">
                  <c:v>-2.0278946270127201E-2</c:v>
                </c:pt>
                <c:pt idx="43">
                  <c:v>3.0335881651076101E-2</c:v>
                </c:pt>
                <c:pt idx="44">
                  <c:v>3.0859304517726099E-2</c:v>
                </c:pt>
                <c:pt idx="45">
                  <c:v>1.8953594075735901E-2</c:v>
                </c:pt>
                <c:pt idx="46">
                  <c:v>-1.8338663954587501E-2</c:v>
                </c:pt>
                <c:pt idx="47">
                  <c:v>2.09127213665261E-2</c:v>
                </c:pt>
                <c:pt idx="48">
                  <c:v>3.6054306207077898E-2</c:v>
                </c:pt>
                <c:pt idx="49">
                  <c:v>3.5748629694299497E-2</c:v>
                </c:pt>
                <c:pt idx="50">
                  <c:v>4.5657212307604701E-2</c:v>
                </c:pt>
                <c:pt idx="51">
                  <c:v>6.5422175437128693E-2</c:v>
                </c:pt>
                <c:pt idx="52">
                  <c:v>3.3584103863927302E-2</c:v>
                </c:pt>
                <c:pt idx="53">
                  <c:v>3.1100592122381501E-2</c:v>
                </c:pt>
                <c:pt idx="54">
                  <c:v>3.7233245958144999E-2</c:v>
                </c:pt>
                <c:pt idx="55">
                  <c:v>5.3222801088012903E-2</c:v>
                </c:pt>
                <c:pt idx="56">
                  <c:v>5.8079244879680303E-2</c:v>
                </c:pt>
                <c:pt idx="57">
                  <c:v>1.0695139735295499E-2</c:v>
                </c:pt>
                <c:pt idx="58">
                  <c:v>3.9840240742200897E-2</c:v>
                </c:pt>
                <c:pt idx="59">
                  <c:v>-6.0796007155814501E-3</c:v>
                </c:pt>
                <c:pt idx="60">
                  <c:v>1.2949180558429901E-2</c:v>
                </c:pt>
                <c:pt idx="61">
                  <c:v>2.2363214692662E-2</c:v>
                </c:pt>
                <c:pt idx="62">
                  <c:v>2.8269665841746901E-2</c:v>
                </c:pt>
                <c:pt idx="63">
                  <c:v>1.14226007602511E-2</c:v>
                </c:pt>
                <c:pt idx="64">
                  <c:v>4.8251049566495598E-2</c:v>
                </c:pt>
                <c:pt idx="65">
                  <c:v>8.0405422619491199E-2</c:v>
                </c:pt>
                <c:pt idx="66">
                  <c:v>5.8744301560636598E-2</c:v>
                </c:pt>
                <c:pt idx="67">
                  <c:v>4.6233340953528899E-2</c:v>
                </c:pt>
                <c:pt idx="68">
                  <c:v>4.1466111618299897E-2</c:v>
                </c:pt>
                <c:pt idx="69">
                  <c:v>4.2625161921739298E-2</c:v>
                </c:pt>
                <c:pt idx="70">
                  <c:v>3.2963386609722103E-2</c:v>
                </c:pt>
                <c:pt idx="71">
                  <c:v>3.7002768122502902E-2</c:v>
                </c:pt>
                <c:pt idx="72">
                  <c:v>5.7103157996317301E-2</c:v>
                </c:pt>
                <c:pt idx="73">
                  <c:v>6.1208881838827701E-2</c:v>
                </c:pt>
                <c:pt idx="74">
                  <c:v>2.84795073907445E-2</c:v>
                </c:pt>
                <c:pt idx="75">
                  <c:v>3.2727120116043999E-2</c:v>
                </c:pt>
                <c:pt idx="76">
                  <c:v>2.75907141819163E-2</c:v>
                </c:pt>
                <c:pt idx="77">
                  <c:v>6.9594165199748899E-3</c:v>
                </c:pt>
                <c:pt idx="78">
                  <c:v>2.0157502739063901E-2</c:v>
                </c:pt>
                <c:pt idx="79">
                  <c:v>3.4813201455844198E-2</c:v>
                </c:pt>
                <c:pt idx="80">
                  <c:v>-8.4334398245113906E-3</c:v>
                </c:pt>
                <c:pt idx="81">
                  <c:v>5.4332151289315803E-2</c:v>
                </c:pt>
                <c:pt idx="82">
                  <c:v>3.8887947113766898E-2</c:v>
                </c:pt>
                <c:pt idx="83">
                  <c:v>5.6247799921732303E-2</c:v>
                </c:pt>
                <c:pt idx="84">
                  <c:v>8.5229358370106905E-3</c:v>
                </c:pt>
                <c:pt idx="85">
                  <c:v>4.7905023979314197E-2</c:v>
                </c:pt>
                <c:pt idx="86">
                  <c:v>1.9328804273768301E-2</c:v>
                </c:pt>
                <c:pt idx="87">
                  <c:v>4.38588841805874E-2</c:v>
                </c:pt>
                <c:pt idx="88">
                  <c:v>3.7279585145884001E-3</c:v>
                </c:pt>
                <c:pt idx="89">
                  <c:v>2.6026332938252399E-2</c:v>
                </c:pt>
                <c:pt idx="90">
                  <c:v>2.47712975254744E-3</c:v>
                </c:pt>
                <c:pt idx="91">
                  <c:v>-8.5173633143254008E-3</c:v>
                </c:pt>
                <c:pt idx="92">
                  <c:v>2.2338753315620099E-2</c:v>
                </c:pt>
                <c:pt idx="93">
                  <c:v>3.2733710894884603E-2</c:v>
                </c:pt>
                <c:pt idx="94">
                  <c:v>5.8176764888742301E-2</c:v>
                </c:pt>
                <c:pt idx="95">
                  <c:v>1.87747250067405E-2</c:v>
                </c:pt>
                <c:pt idx="96">
                  <c:v>3.8743272978205602E-3</c:v>
                </c:pt>
                <c:pt idx="97">
                  <c:v>2.65161002792309E-2</c:v>
                </c:pt>
                <c:pt idx="98">
                  <c:v>4.8362346378844998E-2</c:v>
                </c:pt>
                <c:pt idx="99">
                  <c:v>2.5704924319558402E-3</c:v>
                </c:pt>
                <c:pt idx="100">
                  <c:v>3.7697592021343602E-2</c:v>
                </c:pt>
                <c:pt idx="101">
                  <c:v>7.5484626612696698E-2</c:v>
                </c:pt>
                <c:pt idx="102">
                  <c:v>9.02100596803799E-2</c:v>
                </c:pt>
                <c:pt idx="103">
                  <c:v>7.3876148719628706E-2</c:v>
                </c:pt>
                <c:pt idx="104">
                  <c:v>5.7302674531825498E-2</c:v>
                </c:pt>
                <c:pt idx="105">
                  <c:v>3.9558007395551001E-2</c:v>
                </c:pt>
                <c:pt idx="106">
                  <c:v>6.0131961470345302E-2</c:v>
                </c:pt>
                <c:pt idx="107">
                  <c:v>7.2349180345831999E-3</c:v>
                </c:pt>
                <c:pt idx="108">
                  <c:v>2.5618734729128099E-2</c:v>
                </c:pt>
                <c:pt idx="109">
                  <c:v>4.9411931149469797E-2</c:v>
                </c:pt>
                <c:pt idx="110">
                  <c:v>3.6289194563092798E-3</c:v>
                </c:pt>
                <c:pt idx="111">
                  <c:v>2.4187849632105501E-2</c:v>
                </c:pt>
                <c:pt idx="112">
                  <c:v>-9.7793250639397495E-3</c:v>
                </c:pt>
                <c:pt idx="113">
                  <c:v>1.79781685117502E-2</c:v>
                </c:pt>
                <c:pt idx="114">
                  <c:v>3.3093064708299903E-2</c:v>
                </c:pt>
                <c:pt idx="115">
                  <c:v>3.20028921454159E-2</c:v>
                </c:pt>
                <c:pt idx="116">
                  <c:v>-2.7399511296802199E-2</c:v>
                </c:pt>
                <c:pt idx="117">
                  <c:v>3.2385249519522499E-2</c:v>
                </c:pt>
                <c:pt idx="118">
                  <c:v>5.0693706257860301E-2</c:v>
                </c:pt>
                <c:pt idx="119">
                  <c:v>8.6535216301313299E-3</c:v>
                </c:pt>
                <c:pt idx="120">
                  <c:v>5.8470940864761699E-2</c:v>
                </c:pt>
                <c:pt idx="121">
                  <c:v>2.1223325970627101E-2</c:v>
                </c:pt>
                <c:pt idx="122">
                  <c:v>5.1631062683698201E-2</c:v>
                </c:pt>
                <c:pt idx="123">
                  <c:v>4.9191735769640303E-2</c:v>
                </c:pt>
                <c:pt idx="124">
                  <c:v>2.2727183208435899E-2</c:v>
                </c:pt>
                <c:pt idx="125">
                  <c:v>3.1285890441465902E-2</c:v>
                </c:pt>
                <c:pt idx="126">
                  <c:v>8.2784980589010806E-2</c:v>
                </c:pt>
                <c:pt idx="127">
                  <c:v>4.3727643543511698E-2</c:v>
                </c:pt>
                <c:pt idx="128">
                  <c:v>4.7386690481744799E-2</c:v>
                </c:pt>
                <c:pt idx="129">
                  <c:v>2.0786958470598901E-2</c:v>
                </c:pt>
                <c:pt idx="130">
                  <c:v>4.06224040296903E-2</c:v>
                </c:pt>
                <c:pt idx="131">
                  <c:v>3.4554327848908897E-2</c:v>
                </c:pt>
                <c:pt idx="132">
                  <c:v>6.8104939190527097E-2</c:v>
                </c:pt>
                <c:pt idx="133">
                  <c:v>2.97913170986563E-2</c:v>
                </c:pt>
                <c:pt idx="134">
                  <c:v>3.5309275547765798E-3</c:v>
                </c:pt>
                <c:pt idx="135">
                  <c:v>1.1745381982258199E-2</c:v>
                </c:pt>
                <c:pt idx="136">
                  <c:v>4.4761454927302102E-2</c:v>
                </c:pt>
                <c:pt idx="137">
                  <c:v>4.7359295294263602E-2</c:v>
                </c:pt>
                <c:pt idx="138">
                  <c:v>2.7706175018277199E-2</c:v>
                </c:pt>
                <c:pt idx="139">
                  <c:v>1.3860337546435701E-2</c:v>
                </c:pt>
                <c:pt idx="140">
                  <c:v>1.33327242389376E-2</c:v>
                </c:pt>
                <c:pt idx="141">
                  <c:v>4.15633156928161E-2</c:v>
                </c:pt>
                <c:pt idx="142">
                  <c:v>3.49186670449462E-2</c:v>
                </c:pt>
                <c:pt idx="143">
                  <c:v>1.13812430372815E-2</c:v>
                </c:pt>
                <c:pt idx="144">
                  <c:v>4.9623356178390497E-2</c:v>
                </c:pt>
                <c:pt idx="145">
                  <c:v>4.4125099741841901E-2</c:v>
                </c:pt>
                <c:pt idx="146">
                  <c:v>4.6881331168032697E-2</c:v>
                </c:pt>
                <c:pt idx="147">
                  <c:v>3.8444953460122298E-2</c:v>
                </c:pt>
                <c:pt idx="148">
                  <c:v>4.7154674228472498E-2</c:v>
                </c:pt>
                <c:pt idx="149">
                  <c:v>1.70579491006486E-2</c:v>
                </c:pt>
                <c:pt idx="150">
                  <c:v>2.53978905639607E-2</c:v>
                </c:pt>
                <c:pt idx="151">
                  <c:v>8.3839813513240102E-2</c:v>
                </c:pt>
                <c:pt idx="152">
                  <c:v>3.9422684563207501E-2</c:v>
                </c:pt>
                <c:pt idx="153">
                  <c:v>6.9845824144140201E-2</c:v>
                </c:pt>
                <c:pt idx="154">
                  <c:v>4.7092007953342101E-3</c:v>
                </c:pt>
                <c:pt idx="155">
                  <c:v>-2.0547134089321999E-2</c:v>
                </c:pt>
                <c:pt idx="156">
                  <c:v>-1.11772897424758E-2</c:v>
                </c:pt>
                <c:pt idx="157">
                  <c:v>2.5653777412086201E-2</c:v>
                </c:pt>
                <c:pt idx="158">
                  <c:v>2.64436688828316E-2</c:v>
                </c:pt>
                <c:pt idx="159">
                  <c:v>4.0413132379260301E-2</c:v>
                </c:pt>
                <c:pt idx="160">
                  <c:v>4.7784832070252102E-2</c:v>
                </c:pt>
                <c:pt idx="161">
                  <c:v>2.34541949924378E-2</c:v>
                </c:pt>
                <c:pt idx="162">
                  <c:v>3.1139960866282099E-2</c:v>
                </c:pt>
                <c:pt idx="163">
                  <c:v>2.8118423618606102E-3</c:v>
                </c:pt>
                <c:pt idx="164">
                  <c:v>7.4513941659741798E-3</c:v>
                </c:pt>
                <c:pt idx="165">
                  <c:v>1.39969671714688E-2</c:v>
                </c:pt>
                <c:pt idx="166">
                  <c:v>2.2800380154994498E-2</c:v>
                </c:pt>
                <c:pt idx="167">
                  <c:v>1.5098040344804E-2</c:v>
                </c:pt>
                <c:pt idx="168">
                  <c:v>2.6221267200657698E-2</c:v>
                </c:pt>
                <c:pt idx="169">
                  <c:v>3.6754947289773902E-2</c:v>
                </c:pt>
                <c:pt idx="170">
                  <c:v>1.8910227138678098E-2</c:v>
                </c:pt>
                <c:pt idx="171">
                  <c:v>2.8752198013134899E-2</c:v>
                </c:pt>
                <c:pt idx="172">
                  <c:v>2.7209920812963698E-2</c:v>
                </c:pt>
                <c:pt idx="173">
                  <c:v>3.1650483257187098E-2</c:v>
                </c:pt>
                <c:pt idx="174">
                  <c:v>3.11845148319898E-2</c:v>
                </c:pt>
                <c:pt idx="175">
                  <c:v>2.2769901225389699E-2</c:v>
                </c:pt>
                <c:pt idx="176">
                  <c:v>2.65724895132242E-2</c:v>
                </c:pt>
                <c:pt idx="177">
                  <c:v>8.9359992707358504E-3</c:v>
                </c:pt>
                <c:pt idx="178">
                  <c:v>2.4520852664351001E-2</c:v>
                </c:pt>
                <c:pt idx="179">
                  <c:v>6.5358291535678306E-2</c:v>
                </c:pt>
                <c:pt idx="180">
                  <c:v>4.1148843656334998E-2</c:v>
                </c:pt>
                <c:pt idx="181">
                  <c:v>4.4786742659446203E-2</c:v>
                </c:pt>
                <c:pt idx="182">
                  <c:v>1.38881858366675E-2</c:v>
                </c:pt>
                <c:pt idx="183">
                  <c:v>4.53810988505126E-2</c:v>
                </c:pt>
                <c:pt idx="184">
                  <c:v>2.8121762813851699E-2</c:v>
                </c:pt>
                <c:pt idx="185">
                  <c:v>5.8500063893864397E-2</c:v>
                </c:pt>
                <c:pt idx="186">
                  <c:v>3.5432537566034698E-2</c:v>
                </c:pt>
                <c:pt idx="187">
                  <c:v>5.4118615749148197E-2</c:v>
                </c:pt>
                <c:pt idx="188">
                  <c:v>8.3802726845250098E-4</c:v>
                </c:pt>
                <c:pt idx="189">
                  <c:v>2.6450764369774199E-2</c:v>
                </c:pt>
                <c:pt idx="190">
                  <c:v>5.73948224223646E-2</c:v>
                </c:pt>
                <c:pt idx="191">
                  <c:v>3.9105729340196002E-2</c:v>
                </c:pt>
                <c:pt idx="192">
                  <c:v>1.66741066322749E-2</c:v>
                </c:pt>
                <c:pt idx="193">
                  <c:v>5.3427869510882499E-2</c:v>
                </c:pt>
                <c:pt idx="194">
                  <c:v>4.6887721934656401E-2</c:v>
                </c:pt>
                <c:pt idx="195">
                  <c:v>3.8509931473671197E-2</c:v>
                </c:pt>
                <c:pt idx="196">
                  <c:v>2.7621182579747699E-2</c:v>
                </c:pt>
                <c:pt idx="197">
                  <c:v>3.1454991285482001E-2</c:v>
                </c:pt>
                <c:pt idx="198">
                  <c:v>6.0139657961832502E-2</c:v>
                </c:pt>
                <c:pt idx="199">
                  <c:v>2.3782130922413099E-2</c:v>
                </c:pt>
                <c:pt idx="200">
                  <c:v>6.4410056071107197E-2</c:v>
                </c:pt>
                <c:pt idx="201">
                  <c:v>3.3527906085259102E-2</c:v>
                </c:pt>
                <c:pt idx="202">
                  <c:v>-2.96213868807627E-3</c:v>
                </c:pt>
                <c:pt idx="203">
                  <c:v>4.71568538719618E-2</c:v>
                </c:pt>
                <c:pt idx="204">
                  <c:v>3.4253882310799802E-2</c:v>
                </c:pt>
                <c:pt idx="205">
                  <c:v>7.1597362320981406E-2</c:v>
                </c:pt>
                <c:pt idx="206">
                  <c:v>9.5600490949867608E-3</c:v>
                </c:pt>
                <c:pt idx="207">
                  <c:v>4.6639403971475701E-2</c:v>
                </c:pt>
                <c:pt idx="208">
                  <c:v>6.1505188806669303E-2</c:v>
                </c:pt>
                <c:pt idx="209">
                  <c:v>7.7845251322544703E-2</c:v>
                </c:pt>
                <c:pt idx="210">
                  <c:v>3.08756852915835E-2</c:v>
                </c:pt>
                <c:pt idx="211">
                  <c:v>5.3076912528543699E-2</c:v>
                </c:pt>
                <c:pt idx="212">
                  <c:v>3.4759711039170603E-2</c:v>
                </c:pt>
                <c:pt idx="213">
                  <c:v>3.3369841208861203E-2</c:v>
                </c:pt>
                <c:pt idx="214">
                  <c:v>2.77873666074668E-2</c:v>
                </c:pt>
                <c:pt idx="215">
                  <c:v>4.8100573242602099E-2</c:v>
                </c:pt>
                <c:pt idx="216">
                  <c:v>3.4159936646236198E-2</c:v>
                </c:pt>
                <c:pt idx="217">
                  <c:v>4.3988838052694899E-2</c:v>
                </c:pt>
                <c:pt idx="218">
                  <c:v>1.7313601877619701E-2</c:v>
                </c:pt>
                <c:pt idx="219">
                  <c:v>5.9943599360777297E-2</c:v>
                </c:pt>
                <c:pt idx="220">
                  <c:v>2.5067293127089399E-2</c:v>
                </c:pt>
                <c:pt idx="221">
                  <c:v>1.3383553597463601E-2</c:v>
                </c:pt>
                <c:pt idx="222">
                  <c:v>-3.5238664439551898E-4</c:v>
                </c:pt>
                <c:pt idx="223">
                  <c:v>4.0432065642631798E-2</c:v>
                </c:pt>
                <c:pt idx="224">
                  <c:v>4.6188348328005897E-2</c:v>
                </c:pt>
                <c:pt idx="225">
                  <c:v>6.6472234424816104E-2</c:v>
                </c:pt>
                <c:pt idx="226">
                  <c:v>2.71253463740759E-2</c:v>
                </c:pt>
                <c:pt idx="227">
                  <c:v>7.0296807570883593E-2</c:v>
                </c:pt>
                <c:pt idx="228">
                  <c:v>3.31693381834679E-2</c:v>
                </c:pt>
                <c:pt idx="229">
                  <c:v>4.2227645084469002E-2</c:v>
                </c:pt>
                <c:pt idx="230">
                  <c:v>2.6110079729590299E-2</c:v>
                </c:pt>
                <c:pt idx="231">
                  <c:v>7.4412334892706199E-3</c:v>
                </c:pt>
                <c:pt idx="232">
                  <c:v>5.2723069447577799E-2</c:v>
                </c:pt>
                <c:pt idx="233">
                  <c:v>1.8726961340203199E-2</c:v>
                </c:pt>
                <c:pt idx="234">
                  <c:v>6.78609688896612E-2</c:v>
                </c:pt>
                <c:pt idx="235">
                  <c:v>3.3620456084565702E-2</c:v>
                </c:pt>
                <c:pt idx="236">
                  <c:v>1.55708425552314E-2</c:v>
                </c:pt>
                <c:pt idx="237">
                  <c:v>3.3911594520917202E-2</c:v>
                </c:pt>
                <c:pt idx="238">
                  <c:v>-3.7755962327866002E-2</c:v>
                </c:pt>
                <c:pt idx="239">
                  <c:v>5.9234719735651101E-2</c:v>
                </c:pt>
                <c:pt idx="240">
                  <c:v>3.1631961879243602E-2</c:v>
                </c:pt>
                <c:pt idx="241">
                  <c:v>2.34235240137688E-2</c:v>
                </c:pt>
                <c:pt idx="242">
                  <c:v>5.49940504282165E-2</c:v>
                </c:pt>
                <c:pt idx="243">
                  <c:v>1.8135261786532901E-2</c:v>
                </c:pt>
                <c:pt idx="244">
                  <c:v>5.71614559901783E-2</c:v>
                </c:pt>
                <c:pt idx="245">
                  <c:v>3.8275571641937E-3</c:v>
                </c:pt>
                <c:pt idx="246">
                  <c:v>6.0267824913434097E-2</c:v>
                </c:pt>
                <c:pt idx="247">
                  <c:v>5.5689593113004601E-2</c:v>
                </c:pt>
                <c:pt idx="248">
                  <c:v>4.4196974551741902E-2</c:v>
                </c:pt>
                <c:pt idx="249">
                  <c:v>4.0392454769065299E-2</c:v>
                </c:pt>
                <c:pt idx="250">
                  <c:v>4.6178239398343902E-2</c:v>
                </c:pt>
                <c:pt idx="251">
                  <c:v>3.6421360208935598E-2</c:v>
                </c:pt>
                <c:pt idx="252">
                  <c:v>5.0663114656506199E-2</c:v>
                </c:pt>
                <c:pt idx="253">
                  <c:v>3.7953529480804202E-2</c:v>
                </c:pt>
                <c:pt idx="254">
                  <c:v>1.05295612966563E-2</c:v>
                </c:pt>
                <c:pt idx="255">
                  <c:v>4.3351193789247497E-2</c:v>
                </c:pt>
                <c:pt idx="256">
                  <c:v>7.6315842033174694E-2</c:v>
                </c:pt>
                <c:pt idx="257">
                  <c:v>3.5015118538602098E-2</c:v>
                </c:pt>
                <c:pt idx="258">
                  <c:v>6.5346972721183104E-3</c:v>
                </c:pt>
                <c:pt idx="259">
                  <c:v>1.13689447973304E-2</c:v>
                </c:pt>
                <c:pt idx="260">
                  <c:v>5.90849841952195E-2</c:v>
                </c:pt>
                <c:pt idx="261">
                  <c:v>3.6068844528073199E-2</c:v>
                </c:pt>
                <c:pt idx="262">
                  <c:v>1.6780772649427299E-3</c:v>
                </c:pt>
                <c:pt idx="263">
                  <c:v>8.4377631511895999E-3</c:v>
                </c:pt>
                <c:pt idx="264">
                  <c:v>-9.0916285855831003E-3</c:v>
                </c:pt>
                <c:pt idx="265">
                  <c:v>4.7779328041355699E-2</c:v>
                </c:pt>
                <c:pt idx="266">
                  <c:v>3.5449099571190502E-2</c:v>
                </c:pt>
                <c:pt idx="267">
                  <c:v>3.4412167760244902E-2</c:v>
                </c:pt>
                <c:pt idx="268">
                  <c:v>1.7851210015630701E-2</c:v>
                </c:pt>
                <c:pt idx="269">
                  <c:v>9.4441123487238404E-2</c:v>
                </c:pt>
                <c:pt idx="270">
                  <c:v>6.65799671353349E-2</c:v>
                </c:pt>
                <c:pt idx="271">
                  <c:v>2.0743751108957001E-2</c:v>
                </c:pt>
                <c:pt idx="272">
                  <c:v>4.8340342257261498E-2</c:v>
                </c:pt>
                <c:pt idx="273">
                  <c:v>4.3746901882089503E-2</c:v>
                </c:pt>
                <c:pt idx="274">
                  <c:v>3.0677611226805901E-2</c:v>
                </c:pt>
                <c:pt idx="275">
                  <c:v>4.30505946359028E-2</c:v>
                </c:pt>
                <c:pt idx="276">
                  <c:v>5.9820551287869103E-2</c:v>
                </c:pt>
                <c:pt idx="277">
                  <c:v>1.1667494813190699E-2</c:v>
                </c:pt>
                <c:pt idx="278">
                  <c:v>2.82448077101933E-2</c:v>
                </c:pt>
                <c:pt idx="279">
                  <c:v>3.60760685357919E-2</c:v>
                </c:pt>
                <c:pt idx="280">
                  <c:v>1.9197122128026701E-2</c:v>
                </c:pt>
                <c:pt idx="281">
                  <c:v>4.8453653790793097E-2</c:v>
                </c:pt>
                <c:pt idx="282">
                  <c:v>6.8947692509925704E-2</c:v>
                </c:pt>
                <c:pt idx="283">
                  <c:v>4.3140694865468003E-2</c:v>
                </c:pt>
                <c:pt idx="284">
                  <c:v>6.7063173205648793E-2</c:v>
                </c:pt>
                <c:pt idx="285">
                  <c:v>2.5725991745190201E-2</c:v>
                </c:pt>
                <c:pt idx="286">
                  <c:v>2.1632221368374199E-2</c:v>
                </c:pt>
                <c:pt idx="287">
                  <c:v>4.0187145588210099E-2</c:v>
                </c:pt>
                <c:pt idx="288">
                  <c:v>5.1507894005749601E-2</c:v>
                </c:pt>
                <c:pt idx="289">
                  <c:v>3.78747936901822E-2</c:v>
                </c:pt>
                <c:pt idx="290">
                  <c:v>4.6576088336114201E-2</c:v>
                </c:pt>
                <c:pt idx="291">
                  <c:v>4.6435557198504201E-2</c:v>
                </c:pt>
                <c:pt idx="292">
                  <c:v>5.3565042438509E-2</c:v>
                </c:pt>
                <c:pt idx="293">
                  <c:v>2.9863844657346698E-2</c:v>
                </c:pt>
                <c:pt idx="294">
                  <c:v>1.36569019684936E-2</c:v>
                </c:pt>
                <c:pt idx="295">
                  <c:v>7.86225038163373E-2</c:v>
                </c:pt>
                <c:pt idx="296">
                  <c:v>4.8376302796280198E-2</c:v>
                </c:pt>
                <c:pt idx="297">
                  <c:v>1.8987631900959E-2</c:v>
                </c:pt>
                <c:pt idx="298">
                  <c:v>2.80033455552746E-2</c:v>
                </c:pt>
                <c:pt idx="299">
                  <c:v>6.2827124611202406E-2</c:v>
                </c:pt>
                <c:pt idx="300">
                  <c:v>2.2819237452374401E-2</c:v>
                </c:pt>
                <c:pt idx="301">
                  <c:v>2.2527360941864099E-3</c:v>
                </c:pt>
                <c:pt idx="302">
                  <c:v>6.9141600397579606E-2</c:v>
                </c:pt>
                <c:pt idx="303">
                  <c:v>2.2771195287528499E-2</c:v>
                </c:pt>
                <c:pt idx="304">
                  <c:v>2.1126310953425199E-2</c:v>
                </c:pt>
                <c:pt idx="305">
                  <c:v>2.1055374776692601E-2</c:v>
                </c:pt>
                <c:pt idx="306">
                  <c:v>5.9732467534107797E-2</c:v>
                </c:pt>
                <c:pt idx="307">
                  <c:v>2.1201492312659099E-2</c:v>
                </c:pt>
                <c:pt idx="308">
                  <c:v>6.1435301903136799E-2</c:v>
                </c:pt>
                <c:pt idx="309">
                  <c:v>1.41638276244558E-2</c:v>
                </c:pt>
                <c:pt idx="310">
                  <c:v>1.9819335821238199E-2</c:v>
                </c:pt>
                <c:pt idx="311">
                  <c:v>1.3833320400307599E-2</c:v>
                </c:pt>
                <c:pt idx="312">
                  <c:v>3.0264329793596501E-2</c:v>
                </c:pt>
                <c:pt idx="313">
                  <c:v>4.7247954819338502E-2</c:v>
                </c:pt>
                <c:pt idx="314">
                  <c:v>1.49165639711693E-2</c:v>
                </c:pt>
                <c:pt idx="315">
                  <c:v>1.2741239525519799E-2</c:v>
                </c:pt>
                <c:pt idx="316">
                  <c:v>6.1571559236829103E-2</c:v>
                </c:pt>
                <c:pt idx="317">
                  <c:v>2.4949555918447601E-2</c:v>
                </c:pt>
                <c:pt idx="318">
                  <c:v>3.3915867235487097E-2</c:v>
                </c:pt>
                <c:pt idx="319">
                  <c:v>3.4255330021454297E-2</c:v>
                </c:pt>
                <c:pt idx="320">
                  <c:v>3.7975688747220002E-2</c:v>
                </c:pt>
                <c:pt idx="321">
                  <c:v>1.3951325435246401E-3</c:v>
                </c:pt>
                <c:pt idx="322">
                  <c:v>5.9767612710611699E-2</c:v>
                </c:pt>
                <c:pt idx="323">
                  <c:v>3.7422943432371798E-2</c:v>
                </c:pt>
                <c:pt idx="324">
                  <c:v>7.6862011906080304E-3</c:v>
                </c:pt>
                <c:pt idx="325">
                  <c:v>1.71381591956399E-2</c:v>
                </c:pt>
                <c:pt idx="326">
                  <c:v>6.8582574882942102E-2</c:v>
                </c:pt>
                <c:pt idx="327">
                  <c:v>2.5288881119760499E-3</c:v>
                </c:pt>
                <c:pt idx="328">
                  <c:v>9.0778456496420894E-3</c:v>
                </c:pt>
                <c:pt idx="329">
                  <c:v>1.9529386489469201E-2</c:v>
                </c:pt>
                <c:pt idx="330">
                  <c:v>1.1765682452128799E-2</c:v>
                </c:pt>
                <c:pt idx="331">
                  <c:v>3.2939431151462403E-2</c:v>
                </c:pt>
                <c:pt idx="332">
                  <c:v>4.1654935740751603E-2</c:v>
                </c:pt>
                <c:pt idx="333">
                  <c:v>6.8141169223029402E-2</c:v>
                </c:pt>
                <c:pt idx="334">
                  <c:v>3.8943887912043E-2</c:v>
                </c:pt>
                <c:pt idx="335">
                  <c:v>5.0014225194075203E-2</c:v>
                </c:pt>
                <c:pt idx="336">
                  <c:v>7.4212307246923806E-2</c:v>
                </c:pt>
                <c:pt idx="337">
                  <c:v>8.5228144125187005E-2</c:v>
                </c:pt>
                <c:pt idx="338">
                  <c:v>2.8145949732623101E-2</c:v>
                </c:pt>
                <c:pt idx="339">
                  <c:v>4.0892470933411099E-2</c:v>
                </c:pt>
                <c:pt idx="340">
                  <c:v>3.84653818183502E-2</c:v>
                </c:pt>
                <c:pt idx="341">
                  <c:v>2.10555645086308E-2</c:v>
                </c:pt>
                <c:pt idx="342">
                  <c:v>2.5363374403142101E-2</c:v>
                </c:pt>
                <c:pt idx="343">
                  <c:v>2.8419941126355298E-2</c:v>
                </c:pt>
                <c:pt idx="344">
                  <c:v>4.68011289729948E-2</c:v>
                </c:pt>
                <c:pt idx="345">
                  <c:v>4.1105855593622301E-2</c:v>
                </c:pt>
                <c:pt idx="346">
                  <c:v>3.2836272223637303E-2</c:v>
                </c:pt>
                <c:pt idx="347">
                  <c:v>5.6296669757744701E-2</c:v>
                </c:pt>
                <c:pt idx="348">
                  <c:v>-1.7864509859408799E-3</c:v>
                </c:pt>
                <c:pt idx="349">
                  <c:v>4.9024590505845698E-2</c:v>
                </c:pt>
                <c:pt idx="350">
                  <c:v>6.2404361379036599E-2</c:v>
                </c:pt>
                <c:pt idx="351">
                  <c:v>5.2863937515210499E-2</c:v>
                </c:pt>
                <c:pt idx="352">
                  <c:v>3.4560288223267198E-2</c:v>
                </c:pt>
                <c:pt idx="353">
                  <c:v>6.8041223451552404E-2</c:v>
                </c:pt>
                <c:pt idx="354">
                  <c:v>3.1251065320879297E-2</c:v>
                </c:pt>
                <c:pt idx="355">
                  <c:v>4.16041927840749E-3</c:v>
                </c:pt>
                <c:pt idx="356">
                  <c:v>5.3204221906771897E-2</c:v>
                </c:pt>
                <c:pt idx="357">
                  <c:v>2.2291337520785201E-2</c:v>
                </c:pt>
                <c:pt idx="358">
                  <c:v>8.1407682472353707E-2</c:v>
                </c:pt>
                <c:pt idx="359">
                  <c:v>4.1191202579087503E-2</c:v>
                </c:pt>
                <c:pt idx="360">
                  <c:v>4.5954299329604001E-2</c:v>
                </c:pt>
                <c:pt idx="361">
                  <c:v>2.11807082104347E-2</c:v>
                </c:pt>
                <c:pt idx="362">
                  <c:v>5.3558620662456098E-2</c:v>
                </c:pt>
                <c:pt idx="363">
                  <c:v>5.4204775712734202E-2</c:v>
                </c:pt>
                <c:pt idx="364">
                  <c:v>5.2530865623027397E-2</c:v>
                </c:pt>
                <c:pt idx="365">
                  <c:v>2.92600852977731E-3</c:v>
                </c:pt>
                <c:pt idx="366">
                  <c:v>1.0426957405314401E-2</c:v>
                </c:pt>
                <c:pt idx="367">
                  <c:v>9.4136715516073294E-3</c:v>
                </c:pt>
                <c:pt idx="368">
                  <c:v>3.7009350256670799E-2</c:v>
                </c:pt>
                <c:pt idx="369">
                  <c:v>3.0527512810825799E-2</c:v>
                </c:pt>
                <c:pt idx="370">
                  <c:v>2.3277281935191001E-2</c:v>
                </c:pt>
                <c:pt idx="371">
                  <c:v>5.9417768836548E-2</c:v>
                </c:pt>
                <c:pt idx="372">
                  <c:v>5.4121781326371E-2</c:v>
                </c:pt>
                <c:pt idx="373">
                  <c:v>3.5805683890881103E-2</c:v>
                </c:pt>
                <c:pt idx="374">
                  <c:v>5.3684033174055998E-2</c:v>
                </c:pt>
                <c:pt idx="375">
                  <c:v>5.1207539337829698E-2</c:v>
                </c:pt>
                <c:pt idx="376">
                  <c:v>5.1989743493207299E-2</c:v>
                </c:pt>
                <c:pt idx="377">
                  <c:v>5.0489182153219E-2</c:v>
                </c:pt>
                <c:pt idx="378">
                  <c:v>5.2755404815876497E-2</c:v>
                </c:pt>
                <c:pt idx="379">
                  <c:v>4.0174751766405899E-2</c:v>
                </c:pt>
                <c:pt idx="380">
                  <c:v>7.6824850889109605E-2</c:v>
                </c:pt>
                <c:pt idx="381">
                  <c:v>6.2532764273139696E-2</c:v>
                </c:pt>
                <c:pt idx="382">
                  <c:v>-3.5047738703434902E-2</c:v>
                </c:pt>
                <c:pt idx="383">
                  <c:v>4.0646517952656697E-2</c:v>
                </c:pt>
                <c:pt idx="384">
                  <c:v>1.8201331523894901E-2</c:v>
                </c:pt>
                <c:pt idx="385">
                  <c:v>3.8512369162710502E-2</c:v>
                </c:pt>
                <c:pt idx="386">
                  <c:v>1.21086073547649E-2</c:v>
                </c:pt>
                <c:pt idx="387">
                  <c:v>3.2121592402625E-2</c:v>
                </c:pt>
                <c:pt idx="388">
                  <c:v>2.4405566980236298E-2</c:v>
                </c:pt>
                <c:pt idx="389">
                  <c:v>4.4877685654244298E-2</c:v>
                </c:pt>
                <c:pt idx="390">
                  <c:v>3.2128162010240699E-2</c:v>
                </c:pt>
                <c:pt idx="391">
                  <c:v>2.4392555232444199E-2</c:v>
                </c:pt>
                <c:pt idx="392">
                  <c:v>4.6380481191500497E-2</c:v>
                </c:pt>
                <c:pt idx="393">
                  <c:v>3.8451930601584298E-2</c:v>
                </c:pt>
                <c:pt idx="394">
                  <c:v>1.7493203835559998E-2</c:v>
                </c:pt>
                <c:pt idx="395">
                  <c:v>2.3973204017876799E-2</c:v>
                </c:pt>
                <c:pt idx="396">
                  <c:v>3.5013498192398899E-2</c:v>
                </c:pt>
                <c:pt idx="397">
                  <c:v>6.8771853103269706E-2</c:v>
                </c:pt>
                <c:pt idx="398">
                  <c:v>5.6875938933632401E-2</c:v>
                </c:pt>
                <c:pt idx="399">
                  <c:v>4.1325132757863002E-2</c:v>
                </c:pt>
                <c:pt idx="400">
                  <c:v>4.5943867625418897E-2</c:v>
                </c:pt>
                <c:pt idx="401">
                  <c:v>5.1273877523983602E-2</c:v>
                </c:pt>
                <c:pt idx="402">
                  <c:v>5.75367553112014E-2</c:v>
                </c:pt>
                <c:pt idx="403">
                  <c:v>7.8898886803473206E-2</c:v>
                </c:pt>
                <c:pt idx="404">
                  <c:v>2.4705827907069801E-2</c:v>
                </c:pt>
                <c:pt idx="405">
                  <c:v>-1.07484006504823E-2</c:v>
                </c:pt>
                <c:pt idx="406">
                  <c:v>7.3359402668519397E-2</c:v>
                </c:pt>
                <c:pt idx="407">
                  <c:v>6.06943915223528E-2</c:v>
                </c:pt>
                <c:pt idx="408">
                  <c:v>4.8387789769272598E-2</c:v>
                </c:pt>
                <c:pt idx="409">
                  <c:v>1.32899872440533E-2</c:v>
                </c:pt>
                <c:pt idx="410">
                  <c:v>4.1123868448163403E-2</c:v>
                </c:pt>
                <c:pt idx="411">
                  <c:v>2.3497067908258701E-2</c:v>
                </c:pt>
                <c:pt idx="412">
                  <c:v>7.2089845354905702E-3</c:v>
                </c:pt>
                <c:pt idx="413">
                  <c:v>5.2026598623554202E-2</c:v>
                </c:pt>
                <c:pt idx="414">
                  <c:v>4.35990866623912E-2</c:v>
                </c:pt>
                <c:pt idx="415">
                  <c:v>1.7606429428739499E-2</c:v>
                </c:pt>
                <c:pt idx="416">
                  <c:v>5.0182178901997797E-2</c:v>
                </c:pt>
                <c:pt idx="417">
                  <c:v>5.6859103960814401E-2</c:v>
                </c:pt>
                <c:pt idx="418">
                  <c:v>-1.24901645764952E-4</c:v>
                </c:pt>
                <c:pt idx="419">
                  <c:v>3.4454922592899798E-2</c:v>
                </c:pt>
                <c:pt idx="420">
                  <c:v>-4.25588058570714E-3</c:v>
                </c:pt>
                <c:pt idx="421">
                  <c:v>3.1649163275908601E-3</c:v>
                </c:pt>
                <c:pt idx="422">
                  <c:v>4.5838056408599601E-2</c:v>
                </c:pt>
                <c:pt idx="423">
                  <c:v>2.47978217821525E-2</c:v>
                </c:pt>
                <c:pt idx="424">
                  <c:v>4.81523615965056E-2</c:v>
                </c:pt>
                <c:pt idx="425">
                  <c:v>4.0364871224957397E-2</c:v>
                </c:pt>
                <c:pt idx="426">
                  <c:v>2.52962282177072E-2</c:v>
                </c:pt>
                <c:pt idx="427">
                  <c:v>2.3262373058416701E-2</c:v>
                </c:pt>
                <c:pt idx="428">
                  <c:v>3.3840578298272701E-2</c:v>
                </c:pt>
                <c:pt idx="429">
                  <c:v>4.9443464581520699E-2</c:v>
                </c:pt>
                <c:pt idx="430">
                  <c:v>4.72301111341085E-2</c:v>
                </c:pt>
                <c:pt idx="431">
                  <c:v>5.7312640948607302E-2</c:v>
                </c:pt>
                <c:pt idx="432">
                  <c:v>1.0201816123014599E-2</c:v>
                </c:pt>
                <c:pt idx="433">
                  <c:v>5.0315515232804801E-2</c:v>
                </c:pt>
                <c:pt idx="434">
                  <c:v>3.4022117284932402E-2</c:v>
                </c:pt>
                <c:pt idx="435">
                  <c:v>9.3437023982267907E-3</c:v>
                </c:pt>
                <c:pt idx="436">
                  <c:v>4.9579806469544997E-2</c:v>
                </c:pt>
                <c:pt idx="437">
                  <c:v>1.79467406635909E-2</c:v>
                </c:pt>
                <c:pt idx="438">
                  <c:v>3.1457543140252398E-2</c:v>
                </c:pt>
                <c:pt idx="439">
                  <c:v>2.2714370941918902E-2</c:v>
                </c:pt>
                <c:pt idx="440">
                  <c:v>4.4852125988060799E-2</c:v>
                </c:pt>
                <c:pt idx="441">
                  <c:v>4.0941353935186803E-2</c:v>
                </c:pt>
                <c:pt idx="442">
                  <c:v>2.54202381165076E-2</c:v>
                </c:pt>
                <c:pt idx="443">
                  <c:v>2.99955330190451E-2</c:v>
                </c:pt>
                <c:pt idx="444">
                  <c:v>5.34314286982807E-2</c:v>
                </c:pt>
                <c:pt idx="445">
                  <c:v>5.0675858466449501E-2</c:v>
                </c:pt>
                <c:pt idx="446">
                  <c:v>1.18442384127453E-2</c:v>
                </c:pt>
                <c:pt idx="447">
                  <c:v>7.5168550822476199E-2</c:v>
                </c:pt>
                <c:pt idx="448">
                  <c:v>2.9407882481000701E-2</c:v>
                </c:pt>
                <c:pt idx="449">
                  <c:v>1.15753954539763E-2</c:v>
                </c:pt>
                <c:pt idx="450">
                  <c:v>2.48164750086022E-2</c:v>
                </c:pt>
                <c:pt idx="451">
                  <c:v>2.68919911500323E-2</c:v>
                </c:pt>
                <c:pt idx="452">
                  <c:v>4.3711170040497703E-2</c:v>
                </c:pt>
                <c:pt idx="453">
                  <c:v>1.7058391345520198E-2</c:v>
                </c:pt>
                <c:pt idx="454">
                  <c:v>5.3280079859185502E-2</c:v>
                </c:pt>
                <c:pt idx="455">
                  <c:v>4.1503510911717903E-2</c:v>
                </c:pt>
                <c:pt idx="456">
                  <c:v>7.7069774526147702E-2</c:v>
                </c:pt>
                <c:pt idx="457">
                  <c:v>5.1311561218659402E-2</c:v>
                </c:pt>
                <c:pt idx="458">
                  <c:v>3.8671936381892598E-2</c:v>
                </c:pt>
                <c:pt idx="459">
                  <c:v>2.6351082129055799E-2</c:v>
                </c:pt>
                <c:pt idx="460">
                  <c:v>2.5902543867312399E-2</c:v>
                </c:pt>
                <c:pt idx="461">
                  <c:v>3.2257862699038201E-2</c:v>
                </c:pt>
                <c:pt idx="462">
                  <c:v>5.0152499504399199E-2</c:v>
                </c:pt>
                <c:pt idx="463">
                  <c:v>4.3623335715036397E-2</c:v>
                </c:pt>
                <c:pt idx="464">
                  <c:v>4.4748685280376899E-2</c:v>
                </c:pt>
                <c:pt idx="465">
                  <c:v>5.0236270709223201E-2</c:v>
                </c:pt>
                <c:pt idx="466">
                  <c:v>4.51399051025465E-2</c:v>
                </c:pt>
                <c:pt idx="467">
                  <c:v>6.0209320973219703E-2</c:v>
                </c:pt>
                <c:pt idx="468">
                  <c:v>2.29440526645215E-2</c:v>
                </c:pt>
                <c:pt idx="469">
                  <c:v>-2.12525083006287E-3</c:v>
                </c:pt>
                <c:pt idx="470">
                  <c:v>4.1500038416755203E-2</c:v>
                </c:pt>
                <c:pt idx="471">
                  <c:v>2.6572091663330102E-2</c:v>
                </c:pt>
                <c:pt idx="472">
                  <c:v>4.32447561233988E-2</c:v>
                </c:pt>
                <c:pt idx="473">
                  <c:v>1.17436436518801E-2</c:v>
                </c:pt>
                <c:pt idx="474">
                  <c:v>4.2949191239519902E-2</c:v>
                </c:pt>
                <c:pt idx="475">
                  <c:v>1.18165692117844E-2</c:v>
                </c:pt>
                <c:pt idx="476">
                  <c:v>4.3417873106002897E-2</c:v>
                </c:pt>
                <c:pt idx="477">
                  <c:v>4.9326403493763701E-2</c:v>
                </c:pt>
                <c:pt idx="478">
                  <c:v>7.6138876704153799E-2</c:v>
                </c:pt>
                <c:pt idx="479">
                  <c:v>5.8733099939495298E-2</c:v>
                </c:pt>
                <c:pt idx="480">
                  <c:v>5.4960119041256798E-2</c:v>
                </c:pt>
                <c:pt idx="481">
                  <c:v>4.31281381091504E-2</c:v>
                </c:pt>
                <c:pt idx="482">
                  <c:v>7.2954351226645106E-2</c:v>
                </c:pt>
                <c:pt idx="483">
                  <c:v>1.91253176612141E-2</c:v>
                </c:pt>
                <c:pt idx="484">
                  <c:v>5.3394650165827097E-2</c:v>
                </c:pt>
                <c:pt idx="485">
                  <c:v>5.0608991810702199E-2</c:v>
                </c:pt>
                <c:pt idx="486">
                  <c:v>6.3016630493748496E-3</c:v>
                </c:pt>
                <c:pt idx="487">
                  <c:v>4.2763385678289002E-2</c:v>
                </c:pt>
                <c:pt idx="488">
                  <c:v>6.7918136766601703E-2</c:v>
                </c:pt>
                <c:pt idx="489">
                  <c:v>6.8606100704737202E-2</c:v>
                </c:pt>
                <c:pt idx="490">
                  <c:v>4.5022544353180399E-2</c:v>
                </c:pt>
                <c:pt idx="491">
                  <c:v>5.0897359570867703E-2</c:v>
                </c:pt>
                <c:pt idx="492">
                  <c:v>5.0291254313830497E-2</c:v>
                </c:pt>
                <c:pt idx="493">
                  <c:v>2.5591986139741302E-3</c:v>
                </c:pt>
                <c:pt idx="494">
                  <c:v>4.8239172977305303E-2</c:v>
                </c:pt>
                <c:pt idx="495">
                  <c:v>6.0160807721862497E-2</c:v>
                </c:pt>
                <c:pt idx="496">
                  <c:v>3.7722020613104999E-2</c:v>
                </c:pt>
                <c:pt idx="497">
                  <c:v>5.6426827394566698E-2</c:v>
                </c:pt>
                <c:pt idx="498">
                  <c:v>9.6994456304350801E-2</c:v>
                </c:pt>
                <c:pt idx="499">
                  <c:v>2.9944809368195501E-2</c:v>
                </c:pt>
                <c:pt idx="500">
                  <c:v>2.7167034923382599E-2</c:v>
                </c:pt>
                <c:pt idx="501">
                  <c:v>4.2695241777687798E-2</c:v>
                </c:pt>
                <c:pt idx="502">
                  <c:v>1.43063936555994E-2</c:v>
                </c:pt>
                <c:pt idx="503">
                  <c:v>5.9274180644562503E-2</c:v>
                </c:pt>
                <c:pt idx="504">
                  <c:v>4.7082027257301998E-2</c:v>
                </c:pt>
                <c:pt idx="505">
                  <c:v>2.4555136870346501E-2</c:v>
                </c:pt>
                <c:pt idx="506">
                  <c:v>3.9711534547546098E-2</c:v>
                </c:pt>
                <c:pt idx="507">
                  <c:v>-8.5663896388013007E-3</c:v>
                </c:pt>
                <c:pt idx="508">
                  <c:v>3.0678021987007802E-2</c:v>
                </c:pt>
                <c:pt idx="509">
                  <c:v>-1.1146922428059401E-2</c:v>
                </c:pt>
                <c:pt idx="510">
                  <c:v>3.0580250832043E-2</c:v>
                </c:pt>
                <c:pt idx="511">
                  <c:v>7.2101990524309198E-2</c:v>
                </c:pt>
                <c:pt idx="512">
                  <c:v>3.4378762922227898E-2</c:v>
                </c:pt>
                <c:pt idx="513">
                  <c:v>1.5545818469904899E-2</c:v>
                </c:pt>
                <c:pt idx="514">
                  <c:v>3.5508525537222897E-2</c:v>
                </c:pt>
                <c:pt idx="515">
                  <c:v>6.7944924268240406E-2</c:v>
                </c:pt>
                <c:pt idx="516">
                  <c:v>4.0182473696413798E-2</c:v>
                </c:pt>
                <c:pt idx="517">
                  <c:v>3.7277666849896599E-2</c:v>
                </c:pt>
                <c:pt idx="518">
                  <c:v>3.77399376280141E-2</c:v>
                </c:pt>
                <c:pt idx="519">
                  <c:v>3.76053709994102E-2</c:v>
                </c:pt>
                <c:pt idx="520">
                  <c:v>2.4986297800213799E-2</c:v>
                </c:pt>
                <c:pt idx="521">
                  <c:v>3.48866996931727E-2</c:v>
                </c:pt>
                <c:pt idx="522">
                  <c:v>6.7522825566993697E-2</c:v>
                </c:pt>
                <c:pt idx="523">
                  <c:v>6.3002109596213399E-2</c:v>
                </c:pt>
                <c:pt idx="524">
                  <c:v>2.5371837291094702E-2</c:v>
                </c:pt>
                <c:pt idx="525">
                  <c:v>8.47858447064294E-2</c:v>
                </c:pt>
                <c:pt idx="526">
                  <c:v>1.23019855568063E-2</c:v>
                </c:pt>
                <c:pt idx="527">
                  <c:v>2.7149373516864202E-2</c:v>
                </c:pt>
                <c:pt idx="528">
                  <c:v>1.12974868598343E-2</c:v>
                </c:pt>
                <c:pt idx="529">
                  <c:v>1.9428562412502799E-2</c:v>
                </c:pt>
                <c:pt idx="530">
                  <c:v>5.6023099396019099E-2</c:v>
                </c:pt>
                <c:pt idx="531">
                  <c:v>3.8366403871677099E-2</c:v>
                </c:pt>
                <c:pt idx="532">
                  <c:v>2.1430119805699199E-2</c:v>
                </c:pt>
                <c:pt idx="533">
                  <c:v>2.9284366595746701E-2</c:v>
                </c:pt>
                <c:pt idx="534">
                  <c:v>5.7741565623789799E-2</c:v>
                </c:pt>
                <c:pt idx="535">
                  <c:v>2.4246253330883798E-2</c:v>
                </c:pt>
                <c:pt idx="536">
                  <c:v>6.7219634838038694E-2</c:v>
                </c:pt>
                <c:pt idx="537">
                  <c:v>5.9160086549489697E-2</c:v>
                </c:pt>
                <c:pt idx="538">
                  <c:v>5.2259717471710501E-2</c:v>
                </c:pt>
                <c:pt idx="539">
                  <c:v>8.2610518709400598E-3</c:v>
                </c:pt>
                <c:pt idx="540">
                  <c:v>5.7097990348233797E-2</c:v>
                </c:pt>
                <c:pt idx="541">
                  <c:v>6.8066279311998601E-2</c:v>
                </c:pt>
                <c:pt idx="542">
                  <c:v>2.90530420652289E-2</c:v>
                </c:pt>
                <c:pt idx="543">
                  <c:v>3.9910881811894103E-2</c:v>
                </c:pt>
                <c:pt idx="544">
                  <c:v>3.7714543722827898E-2</c:v>
                </c:pt>
                <c:pt idx="545">
                  <c:v>7.3703922501304796E-3</c:v>
                </c:pt>
                <c:pt idx="546">
                  <c:v>3.3117882619353202E-2</c:v>
                </c:pt>
                <c:pt idx="547">
                  <c:v>7.0641761242912895E-2</c:v>
                </c:pt>
                <c:pt idx="548">
                  <c:v>7.0181444858750303E-2</c:v>
                </c:pt>
                <c:pt idx="549">
                  <c:v>4.97849497603862E-2</c:v>
                </c:pt>
                <c:pt idx="550">
                  <c:v>2.7989014712276598E-2</c:v>
                </c:pt>
                <c:pt idx="551">
                  <c:v>-1.19764687495374E-2</c:v>
                </c:pt>
                <c:pt idx="552">
                  <c:v>4.5893545088638001E-2</c:v>
                </c:pt>
                <c:pt idx="553">
                  <c:v>7.3101759521791099E-2</c:v>
                </c:pt>
                <c:pt idx="554">
                  <c:v>8.7446997260654004E-3</c:v>
                </c:pt>
                <c:pt idx="555">
                  <c:v>6.7612972393184007E-2</c:v>
                </c:pt>
                <c:pt idx="556">
                  <c:v>3.1799310069020099E-2</c:v>
                </c:pt>
                <c:pt idx="557">
                  <c:v>6.2299698821368002E-2</c:v>
                </c:pt>
                <c:pt idx="558">
                  <c:v>4.4954030686058501E-2</c:v>
                </c:pt>
                <c:pt idx="559">
                  <c:v>7.3811974353890794E-2</c:v>
                </c:pt>
                <c:pt idx="560">
                  <c:v>2.4385352980264698E-2</c:v>
                </c:pt>
                <c:pt idx="561">
                  <c:v>3.1009388628061799E-2</c:v>
                </c:pt>
                <c:pt idx="562">
                  <c:v>2.8076170627652199E-2</c:v>
                </c:pt>
                <c:pt idx="563">
                  <c:v>3.2735269402339298E-2</c:v>
                </c:pt>
                <c:pt idx="564">
                  <c:v>3.5579135258221102E-2</c:v>
                </c:pt>
                <c:pt idx="565">
                  <c:v>3.99511443096663E-2</c:v>
                </c:pt>
                <c:pt idx="566">
                  <c:v>1.43794566123123E-2</c:v>
                </c:pt>
                <c:pt idx="567">
                  <c:v>5.3160916107781099E-2</c:v>
                </c:pt>
                <c:pt idx="568">
                  <c:v>1.10421073546609E-2</c:v>
                </c:pt>
                <c:pt idx="569">
                  <c:v>4.44091411943313E-2</c:v>
                </c:pt>
                <c:pt idx="570">
                  <c:v>1.9236992495396101E-2</c:v>
                </c:pt>
                <c:pt idx="571">
                  <c:v>3.2345402566836601E-2</c:v>
                </c:pt>
                <c:pt idx="572">
                  <c:v>3.4627787925327398E-2</c:v>
                </c:pt>
                <c:pt idx="573">
                  <c:v>2.19790021532087E-2</c:v>
                </c:pt>
                <c:pt idx="574">
                  <c:v>1.3097708490007E-2</c:v>
                </c:pt>
                <c:pt idx="575">
                  <c:v>8.2426778618919505E-2</c:v>
                </c:pt>
                <c:pt idx="576">
                  <c:v>2.3487020878161201E-2</c:v>
                </c:pt>
                <c:pt idx="577">
                  <c:v>7.6788166508112699E-4</c:v>
                </c:pt>
                <c:pt idx="578">
                  <c:v>4.9269367774987798E-2</c:v>
                </c:pt>
                <c:pt idx="579">
                  <c:v>2.5582333014079001E-2</c:v>
                </c:pt>
                <c:pt idx="580">
                  <c:v>1.6926527024799101E-2</c:v>
                </c:pt>
                <c:pt idx="581">
                  <c:v>5.56113734732748E-2</c:v>
                </c:pt>
                <c:pt idx="582">
                  <c:v>2.8581652117831501E-2</c:v>
                </c:pt>
                <c:pt idx="583">
                  <c:v>2.5328131771671401E-2</c:v>
                </c:pt>
                <c:pt idx="584">
                  <c:v>5.8490306716546502E-2</c:v>
                </c:pt>
                <c:pt idx="585">
                  <c:v>2.4996046070655501E-3</c:v>
                </c:pt>
                <c:pt idx="586">
                  <c:v>9.2038440120416603E-3</c:v>
                </c:pt>
                <c:pt idx="587">
                  <c:v>2.5906378192573701E-2</c:v>
                </c:pt>
                <c:pt idx="588">
                  <c:v>4.3815779743073602E-2</c:v>
                </c:pt>
                <c:pt idx="589">
                  <c:v>2.5769263957481799E-2</c:v>
                </c:pt>
                <c:pt idx="590">
                  <c:v>4.11233176261072E-2</c:v>
                </c:pt>
                <c:pt idx="591">
                  <c:v>1.16062748678161E-2</c:v>
                </c:pt>
                <c:pt idx="592">
                  <c:v>6.4626135889031197E-2</c:v>
                </c:pt>
                <c:pt idx="593">
                  <c:v>2.38475021240152E-2</c:v>
                </c:pt>
                <c:pt idx="594">
                  <c:v>6.8325733346254802E-2</c:v>
                </c:pt>
                <c:pt idx="595">
                  <c:v>3.7193245714230799E-2</c:v>
                </c:pt>
                <c:pt idx="596">
                  <c:v>2.3844358180519699E-2</c:v>
                </c:pt>
                <c:pt idx="597">
                  <c:v>3.90837018881229E-3</c:v>
                </c:pt>
                <c:pt idx="598">
                  <c:v>8.3463784784600908E-3</c:v>
                </c:pt>
                <c:pt idx="599">
                  <c:v>6.7488156164805302E-2</c:v>
                </c:pt>
                <c:pt idx="600">
                  <c:v>2.9190177967335099E-2</c:v>
                </c:pt>
                <c:pt idx="601">
                  <c:v>4.1160995665027802E-2</c:v>
                </c:pt>
                <c:pt idx="602">
                  <c:v>3.7648077587348898E-3</c:v>
                </c:pt>
                <c:pt idx="603">
                  <c:v>5.4928996912809502E-2</c:v>
                </c:pt>
                <c:pt idx="604">
                  <c:v>7.6194852157162707E-2</c:v>
                </c:pt>
                <c:pt idx="605">
                  <c:v>4.7175053485954299E-2</c:v>
                </c:pt>
                <c:pt idx="606">
                  <c:v>4.0261343516748503E-2</c:v>
                </c:pt>
                <c:pt idx="607">
                  <c:v>7.4805964762202096E-2</c:v>
                </c:pt>
                <c:pt idx="608">
                  <c:v>4.4786987829661402E-2</c:v>
                </c:pt>
                <c:pt idx="609">
                  <c:v>2.8844094371693399E-2</c:v>
                </c:pt>
                <c:pt idx="610">
                  <c:v>6.9266156770687606E-2</c:v>
                </c:pt>
                <c:pt idx="611">
                  <c:v>1.8055936667538401E-2</c:v>
                </c:pt>
                <c:pt idx="612">
                  <c:v>2.2498650035037E-2</c:v>
                </c:pt>
                <c:pt idx="613">
                  <c:v>4.3965205256246302E-2</c:v>
                </c:pt>
                <c:pt idx="614">
                  <c:v>2.96091298498951E-2</c:v>
                </c:pt>
                <c:pt idx="615">
                  <c:v>5.8473864405252901E-2</c:v>
                </c:pt>
                <c:pt idx="616">
                  <c:v>-2.86588222411823E-2</c:v>
                </c:pt>
                <c:pt idx="617">
                  <c:v>5.38779322100904E-2</c:v>
                </c:pt>
                <c:pt idx="618">
                  <c:v>2.00613720646938E-2</c:v>
                </c:pt>
                <c:pt idx="619">
                  <c:v>3.58755346134116E-2</c:v>
                </c:pt>
                <c:pt idx="620">
                  <c:v>4.2503571819328997E-2</c:v>
                </c:pt>
                <c:pt idx="621">
                  <c:v>5.2736949658018797E-2</c:v>
                </c:pt>
                <c:pt idx="622">
                  <c:v>6.6933106911330101E-2</c:v>
                </c:pt>
                <c:pt idx="623">
                  <c:v>5.42659267295071E-2</c:v>
                </c:pt>
                <c:pt idx="624">
                  <c:v>4.0124540626375001E-2</c:v>
                </c:pt>
                <c:pt idx="625">
                  <c:v>4.5509886605237901E-2</c:v>
                </c:pt>
                <c:pt idx="626">
                  <c:v>3.2423115782375299E-2</c:v>
                </c:pt>
                <c:pt idx="627">
                  <c:v>2.2364097745872599E-2</c:v>
                </c:pt>
                <c:pt idx="628">
                  <c:v>1.7257768366477601E-2</c:v>
                </c:pt>
                <c:pt idx="629">
                  <c:v>5.2821680371248701E-2</c:v>
                </c:pt>
                <c:pt idx="630">
                  <c:v>4.3186196211869997E-2</c:v>
                </c:pt>
                <c:pt idx="631">
                  <c:v>1.45675861909091E-2</c:v>
                </c:pt>
                <c:pt idx="632">
                  <c:v>1.0936626627409801E-2</c:v>
                </c:pt>
                <c:pt idx="633">
                  <c:v>6.5385129681694701E-2</c:v>
                </c:pt>
                <c:pt idx="634">
                  <c:v>2.5955923836291601E-2</c:v>
                </c:pt>
                <c:pt idx="635">
                  <c:v>3.6822957841859703E-2</c:v>
                </c:pt>
                <c:pt idx="636">
                  <c:v>2.0912433724480602E-2</c:v>
                </c:pt>
                <c:pt idx="637">
                  <c:v>5.4917227900242102E-2</c:v>
                </c:pt>
                <c:pt idx="638">
                  <c:v>4.1907914493797702E-2</c:v>
                </c:pt>
                <c:pt idx="639">
                  <c:v>4.3755355099532399E-2</c:v>
                </c:pt>
                <c:pt idx="640">
                  <c:v>3.1204695245672199E-2</c:v>
                </c:pt>
                <c:pt idx="641">
                  <c:v>1.8074612534445499E-2</c:v>
                </c:pt>
                <c:pt idx="642">
                  <c:v>2.2089992213712301E-2</c:v>
                </c:pt>
                <c:pt idx="643">
                  <c:v>1.93902167420066E-2</c:v>
                </c:pt>
                <c:pt idx="644">
                  <c:v>7.4230782729627603E-2</c:v>
                </c:pt>
                <c:pt idx="645">
                  <c:v>7.4735886149416106E-2</c:v>
                </c:pt>
                <c:pt idx="646">
                  <c:v>1.8204124158755799E-2</c:v>
                </c:pt>
                <c:pt idx="647">
                  <c:v>3.97757032643642E-2</c:v>
                </c:pt>
                <c:pt idx="648">
                  <c:v>3.7664970527128402E-2</c:v>
                </c:pt>
                <c:pt idx="649">
                  <c:v>-8.2210390432073694E-3</c:v>
                </c:pt>
                <c:pt idx="650">
                  <c:v>2.2342178365472899E-2</c:v>
                </c:pt>
                <c:pt idx="651">
                  <c:v>4.8125993831771302E-4</c:v>
                </c:pt>
                <c:pt idx="652">
                  <c:v>6.0607558469370201E-2</c:v>
                </c:pt>
                <c:pt idx="653">
                  <c:v>-2.8114049567629102E-3</c:v>
                </c:pt>
                <c:pt idx="654">
                  <c:v>1.51296510323917E-2</c:v>
                </c:pt>
                <c:pt idx="655">
                  <c:v>3.8896558623593203E-2</c:v>
                </c:pt>
                <c:pt idx="656">
                  <c:v>5.9906107619734902E-2</c:v>
                </c:pt>
                <c:pt idx="657">
                  <c:v>3.6186663734305999E-2</c:v>
                </c:pt>
                <c:pt idx="658">
                  <c:v>5.3352401551987699E-2</c:v>
                </c:pt>
                <c:pt idx="659">
                  <c:v>2.7550715667842701E-2</c:v>
                </c:pt>
                <c:pt idx="660">
                  <c:v>2.1637541426216898E-2</c:v>
                </c:pt>
                <c:pt idx="661">
                  <c:v>6.0975858839466698E-2</c:v>
                </c:pt>
                <c:pt idx="662">
                  <c:v>5.2246579954950099E-2</c:v>
                </c:pt>
                <c:pt idx="663">
                  <c:v>5.8918517392247502E-2</c:v>
                </c:pt>
                <c:pt idx="664">
                  <c:v>3.4539501066195501E-2</c:v>
                </c:pt>
                <c:pt idx="665">
                  <c:v>-7.2946251445546997E-3</c:v>
                </c:pt>
                <c:pt idx="666">
                  <c:v>4.11196467867199E-2</c:v>
                </c:pt>
                <c:pt idx="667">
                  <c:v>-1.2226965112545301E-2</c:v>
                </c:pt>
                <c:pt idx="668">
                  <c:v>4.2021673377782703E-2</c:v>
                </c:pt>
                <c:pt idx="669">
                  <c:v>3.4167931115490498E-2</c:v>
                </c:pt>
                <c:pt idx="670">
                  <c:v>3.3554265844026002E-2</c:v>
                </c:pt>
                <c:pt idx="671">
                  <c:v>1.7417337222405301E-2</c:v>
                </c:pt>
                <c:pt idx="672">
                  <c:v>7.4662250943599906E-2</c:v>
                </c:pt>
                <c:pt idx="673">
                  <c:v>9.4108038552382905E-3</c:v>
                </c:pt>
                <c:pt idx="674">
                  <c:v>2.7426160490909401E-2</c:v>
                </c:pt>
                <c:pt idx="675">
                  <c:v>6.2629936481628096E-2</c:v>
                </c:pt>
                <c:pt idx="676">
                  <c:v>1.6614102781171501E-2</c:v>
                </c:pt>
                <c:pt idx="677">
                  <c:v>2.3882523994565901E-2</c:v>
                </c:pt>
                <c:pt idx="678">
                  <c:v>7.6830208861943694E-2</c:v>
                </c:pt>
                <c:pt idx="679">
                  <c:v>3.86242373547456E-2</c:v>
                </c:pt>
                <c:pt idx="680">
                  <c:v>3.8647116967307903E-2</c:v>
                </c:pt>
                <c:pt idx="681">
                  <c:v>1.5950379316780099E-2</c:v>
                </c:pt>
                <c:pt idx="682">
                  <c:v>1.43321603943654E-2</c:v>
                </c:pt>
                <c:pt idx="683">
                  <c:v>4.2766512008274297E-2</c:v>
                </c:pt>
                <c:pt idx="684">
                  <c:v>1.21674384816028E-3</c:v>
                </c:pt>
                <c:pt idx="685">
                  <c:v>3.0435794992372402E-2</c:v>
                </c:pt>
                <c:pt idx="686">
                  <c:v>2.8085229898364698E-2</c:v>
                </c:pt>
                <c:pt idx="687">
                  <c:v>5.8616515015732298E-2</c:v>
                </c:pt>
                <c:pt idx="688">
                  <c:v>4.4935947867722897E-2</c:v>
                </c:pt>
                <c:pt idx="689">
                  <c:v>1.1621103964934499E-2</c:v>
                </c:pt>
                <c:pt idx="690">
                  <c:v>4.94095437130391E-2</c:v>
                </c:pt>
                <c:pt idx="691">
                  <c:v>1.7459426283815901E-2</c:v>
                </c:pt>
                <c:pt idx="692">
                  <c:v>3.3607454866969103E-2</c:v>
                </c:pt>
                <c:pt idx="693">
                  <c:v>2.9574350816299999E-2</c:v>
                </c:pt>
                <c:pt idx="694">
                  <c:v>4.6088960004896803E-2</c:v>
                </c:pt>
                <c:pt idx="695">
                  <c:v>7.5021470654050796E-3</c:v>
                </c:pt>
                <c:pt idx="696">
                  <c:v>1.8841158467202399E-2</c:v>
                </c:pt>
                <c:pt idx="697">
                  <c:v>4.9062633684905599E-2</c:v>
                </c:pt>
                <c:pt idx="698">
                  <c:v>8.5712410944780403E-3</c:v>
                </c:pt>
                <c:pt idx="699">
                  <c:v>1.4632910737650801E-2</c:v>
                </c:pt>
                <c:pt idx="700">
                  <c:v>6.2821636779537796E-2</c:v>
                </c:pt>
                <c:pt idx="701">
                  <c:v>5.5324725454408301E-2</c:v>
                </c:pt>
                <c:pt idx="702">
                  <c:v>2.4450138316044E-2</c:v>
                </c:pt>
                <c:pt idx="703">
                  <c:v>4.0791626943989898E-2</c:v>
                </c:pt>
                <c:pt idx="704">
                  <c:v>3.2699690820921397E-2</c:v>
                </c:pt>
                <c:pt idx="705">
                  <c:v>5.35981803042807E-2</c:v>
                </c:pt>
                <c:pt idx="706">
                  <c:v>8.5588863710829105E-2</c:v>
                </c:pt>
                <c:pt idx="707">
                  <c:v>2.5676676021247902E-2</c:v>
                </c:pt>
                <c:pt idx="708">
                  <c:v>2.0493508442056801E-2</c:v>
                </c:pt>
                <c:pt idx="709">
                  <c:v>2.05131386853716E-2</c:v>
                </c:pt>
                <c:pt idx="710">
                  <c:v>2.3009112236386499E-2</c:v>
                </c:pt>
                <c:pt idx="711">
                  <c:v>4.4224487763649102E-2</c:v>
                </c:pt>
                <c:pt idx="712">
                  <c:v>3.8601878957256398E-2</c:v>
                </c:pt>
                <c:pt idx="713">
                  <c:v>5.4901189457583703E-2</c:v>
                </c:pt>
                <c:pt idx="714">
                  <c:v>-3.6194239033069402E-3</c:v>
                </c:pt>
                <c:pt idx="715">
                  <c:v>1.4163975542988301E-2</c:v>
                </c:pt>
                <c:pt idx="716">
                  <c:v>-6.9736208163031499E-3</c:v>
                </c:pt>
                <c:pt idx="717">
                  <c:v>1.2649637057671401E-2</c:v>
                </c:pt>
                <c:pt idx="718">
                  <c:v>4.6834992897704097E-4</c:v>
                </c:pt>
                <c:pt idx="719">
                  <c:v>3.64544551612678E-3</c:v>
                </c:pt>
                <c:pt idx="720">
                  <c:v>3.55726297626906E-2</c:v>
                </c:pt>
                <c:pt idx="721">
                  <c:v>5.4654124173081402E-2</c:v>
                </c:pt>
                <c:pt idx="722">
                  <c:v>1.88864396156283E-2</c:v>
                </c:pt>
                <c:pt idx="723">
                  <c:v>4.5436624759688897E-2</c:v>
                </c:pt>
                <c:pt idx="724">
                  <c:v>4.4501674977255297E-3</c:v>
                </c:pt>
                <c:pt idx="725">
                  <c:v>5.33250921188448E-2</c:v>
                </c:pt>
                <c:pt idx="726">
                  <c:v>3.11655383288474E-2</c:v>
                </c:pt>
                <c:pt idx="727">
                  <c:v>6.0251885090302701E-2</c:v>
                </c:pt>
                <c:pt idx="728">
                  <c:v>4.2179868060016099E-2</c:v>
                </c:pt>
                <c:pt idx="729">
                  <c:v>2.23234010203344E-3</c:v>
                </c:pt>
                <c:pt idx="730">
                  <c:v>2.5041615259790501E-2</c:v>
                </c:pt>
                <c:pt idx="731">
                  <c:v>3.6025306180095501E-2</c:v>
                </c:pt>
                <c:pt idx="732">
                  <c:v>4.35334124713362E-2</c:v>
                </c:pt>
                <c:pt idx="733">
                  <c:v>2.0829702999336699E-2</c:v>
                </c:pt>
                <c:pt idx="734">
                  <c:v>6.9179620227844504E-2</c:v>
                </c:pt>
                <c:pt idx="735">
                  <c:v>6.8899168366799393E-2</c:v>
                </c:pt>
                <c:pt idx="736">
                  <c:v>1.19339386821309E-2</c:v>
                </c:pt>
                <c:pt idx="737">
                  <c:v>7.4260703727899904E-2</c:v>
                </c:pt>
                <c:pt idx="738">
                  <c:v>5.6671930832965997E-2</c:v>
                </c:pt>
                <c:pt idx="739">
                  <c:v>7.8204487480900697E-2</c:v>
                </c:pt>
                <c:pt idx="740">
                  <c:v>2.12098143460453E-2</c:v>
                </c:pt>
                <c:pt idx="741">
                  <c:v>5.1206538009999102E-2</c:v>
                </c:pt>
                <c:pt idx="742">
                  <c:v>3.4631704227827902E-2</c:v>
                </c:pt>
                <c:pt idx="743">
                  <c:v>5.3261870664387E-2</c:v>
                </c:pt>
                <c:pt idx="744">
                  <c:v>3.95161078866599E-2</c:v>
                </c:pt>
                <c:pt idx="745">
                  <c:v>5.4367067832288299E-2</c:v>
                </c:pt>
                <c:pt idx="746">
                  <c:v>5.9884606574303903E-2</c:v>
                </c:pt>
                <c:pt idx="747">
                  <c:v>3.9433921691883297E-2</c:v>
                </c:pt>
                <c:pt idx="748">
                  <c:v>3.5449975689214798E-2</c:v>
                </c:pt>
                <c:pt idx="749">
                  <c:v>1.28905910405341E-2</c:v>
                </c:pt>
                <c:pt idx="750">
                  <c:v>2.57533024136536E-2</c:v>
                </c:pt>
                <c:pt idx="751">
                  <c:v>3.4134115418778199E-2</c:v>
                </c:pt>
                <c:pt idx="752">
                  <c:v>4.8770997574371103E-2</c:v>
                </c:pt>
                <c:pt idx="753">
                  <c:v>3.0498929191069099E-2</c:v>
                </c:pt>
                <c:pt idx="754">
                  <c:v>7.5943301771625102E-2</c:v>
                </c:pt>
                <c:pt idx="755">
                  <c:v>6.1868830463423799E-2</c:v>
                </c:pt>
                <c:pt idx="756">
                  <c:v>7.8775487233609498E-2</c:v>
                </c:pt>
                <c:pt idx="757">
                  <c:v>9.3318788342715599E-3</c:v>
                </c:pt>
                <c:pt idx="758">
                  <c:v>8.615587235279E-2</c:v>
                </c:pt>
                <c:pt idx="759">
                  <c:v>6.6249228904492294E-2</c:v>
                </c:pt>
                <c:pt idx="760">
                  <c:v>7.0373072663848499E-2</c:v>
                </c:pt>
                <c:pt idx="761">
                  <c:v>3.1732823501215097E-2</c:v>
                </c:pt>
                <c:pt idx="762">
                  <c:v>3.22401110217529E-2</c:v>
                </c:pt>
                <c:pt idx="763">
                  <c:v>4.2242968186665203E-2</c:v>
                </c:pt>
                <c:pt idx="764">
                  <c:v>5.22467383313392E-2</c:v>
                </c:pt>
                <c:pt idx="765">
                  <c:v>2.0487452320595598E-2</c:v>
                </c:pt>
                <c:pt idx="766">
                  <c:v>5.2264882693074499E-2</c:v>
                </c:pt>
                <c:pt idx="767">
                  <c:v>4.7879874066519397E-2</c:v>
                </c:pt>
                <c:pt idx="768">
                  <c:v>3.9290347590058797E-2</c:v>
                </c:pt>
                <c:pt idx="769">
                  <c:v>5.9008356720270799E-2</c:v>
                </c:pt>
                <c:pt idx="770">
                  <c:v>4.9044615346330603E-2</c:v>
                </c:pt>
                <c:pt idx="771">
                  <c:v>3.02628199073516E-2</c:v>
                </c:pt>
                <c:pt idx="772">
                  <c:v>-4.4845165235626101E-2</c:v>
                </c:pt>
                <c:pt idx="773">
                  <c:v>5.4741953546649298E-2</c:v>
                </c:pt>
                <c:pt idx="774">
                  <c:v>7.6788224646312103E-2</c:v>
                </c:pt>
                <c:pt idx="775">
                  <c:v>1.6832424540492701E-2</c:v>
                </c:pt>
                <c:pt idx="776">
                  <c:v>1.4505044786206499E-2</c:v>
                </c:pt>
                <c:pt idx="777">
                  <c:v>2.0957907232146398E-3</c:v>
                </c:pt>
                <c:pt idx="778">
                  <c:v>1.9362033330921499E-2</c:v>
                </c:pt>
                <c:pt idx="779">
                  <c:v>3.7123845242277499E-2</c:v>
                </c:pt>
                <c:pt idx="780">
                  <c:v>6.9139703226414301E-2</c:v>
                </c:pt>
                <c:pt idx="781">
                  <c:v>1.9370352564734E-2</c:v>
                </c:pt>
                <c:pt idx="782">
                  <c:v>1.8233062635116599E-2</c:v>
                </c:pt>
                <c:pt idx="783">
                  <c:v>5.8925587465864501E-2</c:v>
                </c:pt>
                <c:pt idx="784">
                  <c:v>3.8633577177866099E-2</c:v>
                </c:pt>
                <c:pt idx="785">
                  <c:v>9.0631392934543697E-3</c:v>
                </c:pt>
                <c:pt idx="786">
                  <c:v>2.7069375091976201E-2</c:v>
                </c:pt>
                <c:pt idx="787">
                  <c:v>8.6925567632607503E-3</c:v>
                </c:pt>
                <c:pt idx="788">
                  <c:v>5.29547965912021E-2</c:v>
                </c:pt>
                <c:pt idx="789">
                  <c:v>0.100608870007941</c:v>
                </c:pt>
                <c:pt idx="790">
                  <c:v>3.5530375159787297E-2</c:v>
                </c:pt>
                <c:pt idx="791">
                  <c:v>4.6928962991911002E-2</c:v>
                </c:pt>
                <c:pt idx="792">
                  <c:v>6.6701942693836197E-2</c:v>
                </c:pt>
                <c:pt idx="793">
                  <c:v>4.78807330504019E-2</c:v>
                </c:pt>
                <c:pt idx="794">
                  <c:v>3.2936574561780001E-2</c:v>
                </c:pt>
                <c:pt idx="795">
                  <c:v>2.5651723548410599E-2</c:v>
                </c:pt>
                <c:pt idx="796">
                  <c:v>5.8537464610177899E-2</c:v>
                </c:pt>
                <c:pt idx="797">
                  <c:v>5.2828247043065699E-2</c:v>
                </c:pt>
                <c:pt idx="798">
                  <c:v>-1.8877723636221401E-2</c:v>
                </c:pt>
                <c:pt idx="799">
                  <c:v>5.6634774700257101E-2</c:v>
                </c:pt>
                <c:pt idx="800">
                  <c:v>3.0943310657531E-2</c:v>
                </c:pt>
                <c:pt idx="801">
                  <c:v>3.5306566724557301E-2</c:v>
                </c:pt>
                <c:pt idx="802">
                  <c:v>5.1412028284719503E-2</c:v>
                </c:pt>
                <c:pt idx="803">
                  <c:v>3.0804276792419701E-2</c:v>
                </c:pt>
                <c:pt idx="804">
                  <c:v>1.7913550112695902E-2</c:v>
                </c:pt>
                <c:pt idx="805">
                  <c:v>4.5753960856287398E-2</c:v>
                </c:pt>
                <c:pt idx="806">
                  <c:v>1.68338178491894E-2</c:v>
                </c:pt>
                <c:pt idx="807">
                  <c:v>6.9804158418470499E-2</c:v>
                </c:pt>
                <c:pt idx="808">
                  <c:v>6.2091632260050699E-3</c:v>
                </c:pt>
                <c:pt idx="809">
                  <c:v>1.20585750599305E-2</c:v>
                </c:pt>
                <c:pt idx="810">
                  <c:v>2.11898173249889E-2</c:v>
                </c:pt>
                <c:pt idx="811">
                  <c:v>5.2420076853997299E-2</c:v>
                </c:pt>
                <c:pt idx="812">
                  <c:v>8.5439858946998494E-3</c:v>
                </c:pt>
                <c:pt idx="813">
                  <c:v>4.85038525498405E-2</c:v>
                </c:pt>
                <c:pt idx="814">
                  <c:v>5.30897081063137E-2</c:v>
                </c:pt>
                <c:pt idx="815">
                  <c:v>2.6481024920829599E-2</c:v>
                </c:pt>
                <c:pt idx="816">
                  <c:v>3.9753606217172797E-2</c:v>
                </c:pt>
                <c:pt idx="817">
                  <c:v>2.7778274236813099E-2</c:v>
                </c:pt>
                <c:pt idx="818">
                  <c:v>2.4443432128891999E-2</c:v>
                </c:pt>
                <c:pt idx="819">
                  <c:v>5.5376757583938101E-3</c:v>
                </c:pt>
                <c:pt idx="820">
                  <c:v>5.0261830816560301E-3</c:v>
                </c:pt>
                <c:pt idx="821">
                  <c:v>1.9123633809119599E-2</c:v>
                </c:pt>
                <c:pt idx="822">
                  <c:v>5.2504975464568997E-2</c:v>
                </c:pt>
                <c:pt idx="823">
                  <c:v>8.27417719356425E-2</c:v>
                </c:pt>
                <c:pt idx="824">
                  <c:v>5.0247186878559003E-2</c:v>
                </c:pt>
                <c:pt idx="825">
                  <c:v>5.63550536747233E-2</c:v>
                </c:pt>
                <c:pt idx="826">
                  <c:v>3.9713004946756697E-2</c:v>
                </c:pt>
                <c:pt idx="827">
                  <c:v>7.02032623544424E-3</c:v>
                </c:pt>
                <c:pt idx="828">
                  <c:v>1.6303634229189099E-2</c:v>
                </c:pt>
                <c:pt idx="829">
                  <c:v>4.5327386018143297E-2</c:v>
                </c:pt>
                <c:pt idx="830">
                  <c:v>6.4305947460235005E-2</c:v>
                </c:pt>
                <c:pt idx="831">
                  <c:v>2.98425469662453E-2</c:v>
                </c:pt>
                <c:pt idx="832">
                  <c:v>7.6790035013939897E-2</c:v>
                </c:pt>
                <c:pt idx="833">
                  <c:v>5.8979783333208601E-2</c:v>
                </c:pt>
                <c:pt idx="834">
                  <c:v>2.7648476664125201E-2</c:v>
                </c:pt>
                <c:pt idx="835">
                  <c:v>3.9885541935625199E-2</c:v>
                </c:pt>
                <c:pt idx="836">
                  <c:v>1.4559076182315099E-2</c:v>
                </c:pt>
                <c:pt idx="837">
                  <c:v>3.9539425548385902E-2</c:v>
                </c:pt>
                <c:pt idx="838">
                  <c:v>2.3750946963833501E-2</c:v>
                </c:pt>
                <c:pt idx="839">
                  <c:v>4.5278490131546598E-2</c:v>
                </c:pt>
                <c:pt idx="840">
                  <c:v>1.2428885898479999E-2</c:v>
                </c:pt>
                <c:pt idx="841">
                  <c:v>1.9279926253271198E-2</c:v>
                </c:pt>
                <c:pt idx="842">
                  <c:v>5.4962193541864303E-2</c:v>
                </c:pt>
                <c:pt idx="843">
                  <c:v>1.7400990677270099E-2</c:v>
                </c:pt>
                <c:pt idx="844">
                  <c:v>2.43572313423801E-2</c:v>
                </c:pt>
                <c:pt idx="845">
                  <c:v>5.3557274462697098E-2</c:v>
                </c:pt>
                <c:pt idx="846">
                  <c:v>4.5962867701587098E-2</c:v>
                </c:pt>
                <c:pt idx="847">
                  <c:v>4.63677325262375E-2</c:v>
                </c:pt>
                <c:pt idx="848">
                  <c:v>4.47350593235833E-2</c:v>
                </c:pt>
                <c:pt idx="849">
                  <c:v>5.1562201955891902E-2</c:v>
                </c:pt>
                <c:pt idx="850">
                  <c:v>5.1885012717827E-2</c:v>
                </c:pt>
                <c:pt idx="851">
                  <c:v>1.34910759505213E-2</c:v>
                </c:pt>
                <c:pt idx="852">
                  <c:v>2.2347271842959801E-2</c:v>
                </c:pt>
                <c:pt idx="853">
                  <c:v>-5.3762952944009798E-3</c:v>
                </c:pt>
                <c:pt idx="854">
                  <c:v>5.9708609409303302E-2</c:v>
                </c:pt>
                <c:pt idx="855">
                  <c:v>4.6733660867579498E-3</c:v>
                </c:pt>
                <c:pt idx="856">
                  <c:v>4.7105616348624299E-2</c:v>
                </c:pt>
                <c:pt idx="857">
                  <c:v>3.8674969332244298E-2</c:v>
                </c:pt>
                <c:pt idx="858">
                  <c:v>6.2350921581707297E-2</c:v>
                </c:pt>
                <c:pt idx="859">
                  <c:v>8.9308386006102802E-2</c:v>
                </c:pt>
                <c:pt idx="860">
                  <c:v>1.7610377485261799E-2</c:v>
                </c:pt>
                <c:pt idx="861">
                  <c:v>4.2894281690655199E-3</c:v>
                </c:pt>
                <c:pt idx="862">
                  <c:v>5.6281051601709202E-2</c:v>
                </c:pt>
                <c:pt idx="863">
                  <c:v>4.5251909333650302E-2</c:v>
                </c:pt>
                <c:pt idx="864">
                  <c:v>3.5087829240028699E-2</c:v>
                </c:pt>
                <c:pt idx="865">
                  <c:v>4.15251458685022E-2</c:v>
                </c:pt>
                <c:pt idx="866">
                  <c:v>5.5628694994580098E-2</c:v>
                </c:pt>
                <c:pt idx="867">
                  <c:v>7.3800499401697597E-2</c:v>
                </c:pt>
                <c:pt idx="868">
                  <c:v>3.06191325981802E-2</c:v>
                </c:pt>
                <c:pt idx="869">
                  <c:v>1.24836455778228E-2</c:v>
                </c:pt>
                <c:pt idx="870">
                  <c:v>1.26687674731205E-2</c:v>
                </c:pt>
                <c:pt idx="871">
                  <c:v>5.6382143752317801E-2</c:v>
                </c:pt>
                <c:pt idx="872">
                  <c:v>5.5658314126162803E-2</c:v>
                </c:pt>
                <c:pt idx="873">
                  <c:v>5.86606278016042E-2</c:v>
                </c:pt>
                <c:pt idx="874">
                  <c:v>5.3518338189468398E-2</c:v>
                </c:pt>
                <c:pt idx="875">
                  <c:v>1.35706172597123E-2</c:v>
                </c:pt>
                <c:pt idx="876">
                  <c:v>-1.9546143956365998E-3</c:v>
                </c:pt>
                <c:pt idx="877">
                  <c:v>5.7807915069348001E-2</c:v>
                </c:pt>
                <c:pt idx="878">
                  <c:v>5.2165747687302998E-2</c:v>
                </c:pt>
                <c:pt idx="879">
                  <c:v>6.1994746779824098E-2</c:v>
                </c:pt>
                <c:pt idx="880">
                  <c:v>5.6625088675000199E-2</c:v>
                </c:pt>
                <c:pt idx="881">
                  <c:v>7.2013341578334195E-2</c:v>
                </c:pt>
                <c:pt idx="882">
                  <c:v>1.9900185184599701E-2</c:v>
                </c:pt>
                <c:pt idx="883">
                  <c:v>4.3989749786309998E-2</c:v>
                </c:pt>
                <c:pt idx="884">
                  <c:v>5.0469940052744598E-2</c:v>
                </c:pt>
                <c:pt idx="885">
                  <c:v>4.38938892222238E-2</c:v>
                </c:pt>
                <c:pt idx="886">
                  <c:v>3.9441935731128197E-2</c:v>
                </c:pt>
                <c:pt idx="887">
                  <c:v>3.1824574959255801E-2</c:v>
                </c:pt>
                <c:pt idx="888">
                  <c:v>7.9770035457662702E-2</c:v>
                </c:pt>
                <c:pt idx="889">
                  <c:v>-7.7740589666208703E-4</c:v>
                </c:pt>
                <c:pt idx="890">
                  <c:v>8.7313846595892905E-2</c:v>
                </c:pt>
                <c:pt idx="891">
                  <c:v>1.7250387974466801E-2</c:v>
                </c:pt>
                <c:pt idx="892">
                  <c:v>5.3603565347259102E-2</c:v>
                </c:pt>
                <c:pt idx="893">
                  <c:v>2.01316131888283E-2</c:v>
                </c:pt>
                <c:pt idx="894">
                  <c:v>5.36312935268108E-2</c:v>
                </c:pt>
                <c:pt idx="895">
                  <c:v>4.6701879491230197E-2</c:v>
                </c:pt>
                <c:pt idx="896">
                  <c:v>2.99961340780719E-2</c:v>
                </c:pt>
                <c:pt idx="897">
                  <c:v>5.6113895303880702E-2</c:v>
                </c:pt>
                <c:pt idx="898">
                  <c:v>3.0208638052296601E-2</c:v>
                </c:pt>
                <c:pt idx="899">
                  <c:v>4.0383284915741897E-2</c:v>
                </c:pt>
                <c:pt idx="900">
                  <c:v>4.4666222748122299E-2</c:v>
                </c:pt>
                <c:pt idx="901">
                  <c:v>-1.64911675305834E-3</c:v>
                </c:pt>
                <c:pt idx="902">
                  <c:v>6.57812249828338E-2</c:v>
                </c:pt>
                <c:pt idx="903">
                  <c:v>5.0874701008593003E-2</c:v>
                </c:pt>
                <c:pt idx="904">
                  <c:v>2.1805132119603599E-2</c:v>
                </c:pt>
                <c:pt idx="905">
                  <c:v>3.5914565940288898E-2</c:v>
                </c:pt>
                <c:pt idx="906">
                  <c:v>3.32913290427213E-2</c:v>
                </c:pt>
                <c:pt idx="907">
                  <c:v>2.1698067148725499E-2</c:v>
                </c:pt>
                <c:pt idx="908">
                  <c:v>3.7897861117615297E-2</c:v>
                </c:pt>
                <c:pt idx="909">
                  <c:v>3.0918316025619001E-2</c:v>
                </c:pt>
                <c:pt idx="910">
                  <c:v>8.3196145186807499E-2</c:v>
                </c:pt>
                <c:pt idx="911">
                  <c:v>1.0410320439297601E-2</c:v>
                </c:pt>
                <c:pt idx="912">
                  <c:v>4.5683290252028302E-2</c:v>
                </c:pt>
                <c:pt idx="913">
                  <c:v>5.6115984469588202E-2</c:v>
                </c:pt>
                <c:pt idx="914">
                  <c:v>5.8545941262482498E-2</c:v>
                </c:pt>
                <c:pt idx="915">
                  <c:v>2.6529692129894498E-2</c:v>
                </c:pt>
                <c:pt idx="916">
                  <c:v>3.5018345132895598E-3</c:v>
                </c:pt>
                <c:pt idx="917">
                  <c:v>2.76196687880907E-2</c:v>
                </c:pt>
                <c:pt idx="918">
                  <c:v>1.3113751720990901E-2</c:v>
                </c:pt>
                <c:pt idx="919">
                  <c:v>4.6274976354791199E-2</c:v>
                </c:pt>
                <c:pt idx="920">
                  <c:v>4.2717344465417598E-2</c:v>
                </c:pt>
                <c:pt idx="921">
                  <c:v>-8.1757166188816104E-3</c:v>
                </c:pt>
                <c:pt idx="922">
                  <c:v>4.5143944553217602E-2</c:v>
                </c:pt>
                <c:pt idx="923">
                  <c:v>5.2358531458162702E-2</c:v>
                </c:pt>
                <c:pt idx="924">
                  <c:v>5.4909169536553101E-2</c:v>
                </c:pt>
                <c:pt idx="925">
                  <c:v>2.6101389136923701E-2</c:v>
                </c:pt>
                <c:pt idx="926">
                  <c:v>1.3625997791393301E-2</c:v>
                </c:pt>
                <c:pt idx="927">
                  <c:v>4.16841354943134E-2</c:v>
                </c:pt>
                <c:pt idx="928">
                  <c:v>1.0971399358993701E-2</c:v>
                </c:pt>
                <c:pt idx="929">
                  <c:v>5.4064026574513403E-2</c:v>
                </c:pt>
                <c:pt idx="930">
                  <c:v>6.3030135329529502E-2</c:v>
                </c:pt>
                <c:pt idx="931">
                  <c:v>5.6008117774924503E-2</c:v>
                </c:pt>
                <c:pt idx="932">
                  <c:v>3.3991811897964998E-2</c:v>
                </c:pt>
                <c:pt idx="933">
                  <c:v>5.2800623004198202E-2</c:v>
                </c:pt>
                <c:pt idx="934">
                  <c:v>4.0324278462923399E-2</c:v>
                </c:pt>
                <c:pt idx="935">
                  <c:v>5.8618409739231499E-2</c:v>
                </c:pt>
                <c:pt idx="936">
                  <c:v>2.55963271776656E-2</c:v>
                </c:pt>
                <c:pt idx="937">
                  <c:v>5.9932878438075897E-3</c:v>
                </c:pt>
                <c:pt idx="938">
                  <c:v>1.7402063376693401E-2</c:v>
                </c:pt>
                <c:pt idx="939">
                  <c:v>4.1985623066207199E-2</c:v>
                </c:pt>
                <c:pt idx="940">
                  <c:v>3.1591319806930002E-2</c:v>
                </c:pt>
                <c:pt idx="941">
                  <c:v>1.8957297960514399E-2</c:v>
                </c:pt>
                <c:pt idx="942">
                  <c:v>1.52261614819789E-2</c:v>
                </c:pt>
                <c:pt idx="943">
                  <c:v>4.2282800351777901E-2</c:v>
                </c:pt>
                <c:pt idx="944">
                  <c:v>1.1007529177518001E-2</c:v>
                </c:pt>
                <c:pt idx="945">
                  <c:v>-2.7534550296204299E-3</c:v>
                </c:pt>
                <c:pt idx="946">
                  <c:v>5.0806985820422999E-2</c:v>
                </c:pt>
                <c:pt idx="947">
                  <c:v>2.2085325077203701E-2</c:v>
                </c:pt>
                <c:pt idx="948">
                  <c:v>5.5628974947372199E-2</c:v>
                </c:pt>
                <c:pt idx="949">
                  <c:v>4.77209335569986E-2</c:v>
                </c:pt>
                <c:pt idx="950">
                  <c:v>3.4857764081130303E-2</c:v>
                </c:pt>
                <c:pt idx="951">
                  <c:v>3.60556047690637E-2</c:v>
                </c:pt>
                <c:pt idx="952">
                  <c:v>1.1009479181254301E-2</c:v>
                </c:pt>
                <c:pt idx="953">
                  <c:v>1.5680436222571099E-2</c:v>
                </c:pt>
                <c:pt idx="954">
                  <c:v>-6.6951679190279103E-3</c:v>
                </c:pt>
                <c:pt idx="955">
                  <c:v>5.5126141284745002E-2</c:v>
                </c:pt>
                <c:pt idx="956">
                  <c:v>5.5100767491802698E-2</c:v>
                </c:pt>
                <c:pt idx="957">
                  <c:v>2.4640835066905599E-2</c:v>
                </c:pt>
                <c:pt idx="958">
                  <c:v>1.0308530728953E-2</c:v>
                </c:pt>
                <c:pt idx="959">
                  <c:v>5.4885230958041202E-2</c:v>
                </c:pt>
                <c:pt idx="960">
                  <c:v>1.52798664487983E-2</c:v>
                </c:pt>
                <c:pt idx="961">
                  <c:v>3.10556643925082E-2</c:v>
                </c:pt>
                <c:pt idx="962">
                  <c:v>4.34620018345113E-2</c:v>
                </c:pt>
                <c:pt idx="963">
                  <c:v>1.47919879748648E-3</c:v>
                </c:pt>
                <c:pt idx="964">
                  <c:v>4.6322095361618999E-2</c:v>
                </c:pt>
                <c:pt idx="965">
                  <c:v>2.12684589742793E-2</c:v>
                </c:pt>
                <c:pt idx="966">
                  <c:v>2.3812669426774399E-2</c:v>
                </c:pt>
                <c:pt idx="967">
                  <c:v>6.0127272720551697E-2</c:v>
                </c:pt>
                <c:pt idx="968">
                  <c:v>2.05992341925052E-2</c:v>
                </c:pt>
                <c:pt idx="969">
                  <c:v>3.5660189790851497E-2</c:v>
                </c:pt>
                <c:pt idx="970">
                  <c:v>2.9638848826303101E-2</c:v>
                </c:pt>
                <c:pt idx="971">
                  <c:v>3.2625768766560301E-2</c:v>
                </c:pt>
                <c:pt idx="972">
                  <c:v>3.2728513121906402E-2</c:v>
                </c:pt>
                <c:pt idx="973">
                  <c:v>5.2122231313939102E-2</c:v>
                </c:pt>
                <c:pt idx="974">
                  <c:v>3.91506762143101E-2</c:v>
                </c:pt>
                <c:pt idx="975">
                  <c:v>-1.1911591657112201E-2</c:v>
                </c:pt>
                <c:pt idx="976">
                  <c:v>7.5303298184400805E-2</c:v>
                </c:pt>
                <c:pt idx="977">
                  <c:v>4.4258662229991898E-2</c:v>
                </c:pt>
                <c:pt idx="978">
                  <c:v>9.2300158816745595E-2</c:v>
                </c:pt>
                <c:pt idx="979">
                  <c:v>1.09843276774471E-2</c:v>
                </c:pt>
                <c:pt idx="980">
                  <c:v>2.10824076003686E-2</c:v>
                </c:pt>
                <c:pt idx="981">
                  <c:v>5.35667202383876E-2</c:v>
                </c:pt>
                <c:pt idx="982">
                  <c:v>1.8185781803322001E-2</c:v>
                </c:pt>
                <c:pt idx="983">
                  <c:v>5.6930507360335697E-2</c:v>
                </c:pt>
                <c:pt idx="984">
                  <c:v>2.2411993779533498E-2</c:v>
                </c:pt>
                <c:pt idx="985">
                  <c:v>7.46516646700877E-2</c:v>
                </c:pt>
                <c:pt idx="986">
                  <c:v>7.34427777139968E-3</c:v>
                </c:pt>
                <c:pt idx="987">
                  <c:v>3.07665326980722E-2</c:v>
                </c:pt>
                <c:pt idx="988">
                  <c:v>2.1518241709175E-2</c:v>
                </c:pt>
                <c:pt idx="989">
                  <c:v>3.6205374538735201E-2</c:v>
                </c:pt>
                <c:pt idx="990">
                  <c:v>3.4545363995052099E-2</c:v>
                </c:pt>
                <c:pt idx="991">
                  <c:v>5.1515663326459502E-2</c:v>
                </c:pt>
                <c:pt idx="992">
                  <c:v>2.7901600557859001E-2</c:v>
                </c:pt>
                <c:pt idx="993">
                  <c:v>4.3101347731771003E-2</c:v>
                </c:pt>
                <c:pt idx="994">
                  <c:v>-1.8253392873038399E-2</c:v>
                </c:pt>
                <c:pt idx="995">
                  <c:v>5.5229304010838497E-2</c:v>
                </c:pt>
                <c:pt idx="996">
                  <c:v>2.97650906951978E-2</c:v>
                </c:pt>
                <c:pt idx="997">
                  <c:v>3.6352343614620301E-2</c:v>
                </c:pt>
                <c:pt idx="998">
                  <c:v>5.8309583642315997E-2</c:v>
                </c:pt>
                <c:pt idx="999">
                  <c:v>4.73183703844808E-2</c:v>
                </c:pt>
              </c:numCache>
            </c:numRef>
          </c:xVal>
          <c:yVal>
            <c:numRef>
              <c:f>Sheet1!$B$2:$B$1001</c:f>
              <c:numCache>
                <c:formatCode>General</c:formatCode>
                <c:ptCount val="1000"/>
                <c:pt idx="0">
                  <c:v>-4128.8139770394801</c:v>
                </c:pt>
                <c:pt idx="1">
                  <c:v>-1575.3278319496701</c:v>
                </c:pt>
                <c:pt idx="2">
                  <c:v>-2743.7355358560499</c:v>
                </c:pt>
                <c:pt idx="3">
                  <c:v>1358.80650465281</c:v>
                </c:pt>
                <c:pt idx="4">
                  <c:v>-1667.0952165680201</c:v>
                </c:pt>
                <c:pt idx="5">
                  <c:v>-4457.4111665215496</c:v>
                </c:pt>
                <c:pt idx="6">
                  <c:v>-320.90784390173201</c:v>
                </c:pt>
                <c:pt idx="7">
                  <c:v>-4710.0417808373304</c:v>
                </c:pt>
                <c:pt idx="8">
                  <c:v>1135.6483157170001</c:v>
                </c:pt>
                <c:pt idx="9">
                  <c:v>-316.78386714849302</c:v>
                </c:pt>
                <c:pt idx="10">
                  <c:v>-4051.7963858849298</c:v>
                </c:pt>
                <c:pt idx="11">
                  <c:v>-5089.0510633515796</c:v>
                </c:pt>
                <c:pt idx="12">
                  <c:v>-2920.3661125926301</c:v>
                </c:pt>
                <c:pt idx="13">
                  <c:v>-8140.8060685348501</c:v>
                </c:pt>
                <c:pt idx="14">
                  <c:v>-1896.7494157692699</c:v>
                </c:pt>
                <c:pt idx="15">
                  <c:v>-207.99188668644601</c:v>
                </c:pt>
                <c:pt idx="16">
                  <c:v>-3223.9993226812198</c:v>
                </c:pt>
                <c:pt idx="17">
                  <c:v>-1282.3405864528299</c:v>
                </c:pt>
                <c:pt idx="18">
                  <c:v>359.99262865250103</c:v>
                </c:pt>
                <c:pt idx="19">
                  <c:v>-1788.32302515469</c:v>
                </c:pt>
                <c:pt idx="20">
                  <c:v>-2955.1013947290498</c:v>
                </c:pt>
                <c:pt idx="21">
                  <c:v>-2990.20165463588</c:v>
                </c:pt>
                <c:pt idx="22">
                  <c:v>-3454.2941538934001</c:v>
                </c:pt>
                <c:pt idx="23">
                  <c:v>-8130.6115929541602</c:v>
                </c:pt>
                <c:pt idx="24">
                  <c:v>1496.92653032867</c:v>
                </c:pt>
                <c:pt idx="25">
                  <c:v>-3452.92230308341</c:v>
                </c:pt>
                <c:pt idx="26">
                  <c:v>-6520.9271253543102</c:v>
                </c:pt>
                <c:pt idx="27">
                  <c:v>-1439.3687093056101</c:v>
                </c:pt>
                <c:pt idx="28">
                  <c:v>-174.224970015086</c:v>
                </c:pt>
                <c:pt idx="29">
                  <c:v>-480.571110344928</c:v>
                </c:pt>
                <c:pt idx="30">
                  <c:v>2059.4727608634598</c:v>
                </c:pt>
                <c:pt idx="31">
                  <c:v>-422.10611717663397</c:v>
                </c:pt>
                <c:pt idx="32">
                  <c:v>-2151.0216193947899</c:v>
                </c:pt>
                <c:pt idx="33">
                  <c:v>-4708.9921541771901</c:v>
                </c:pt>
                <c:pt idx="34">
                  <c:v>-5203.1501665914502</c:v>
                </c:pt>
                <c:pt idx="35">
                  <c:v>-2692.3330105598998</c:v>
                </c:pt>
                <c:pt idx="36">
                  <c:v>-3734.34398071123</c:v>
                </c:pt>
                <c:pt idx="37">
                  <c:v>-2539.8705316373298</c:v>
                </c:pt>
                <c:pt idx="38">
                  <c:v>-1138.6174674346801</c:v>
                </c:pt>
                <c:pt idx="39">
                  <c:v>-2471.33814169266</c:v>
                </c:pt>
                <c:pt idx="40">
                  <c:v>-5447.0644288924204</c:v>
                </c:pt>
                <c:pt idx="41">
                  <c:v>-3880.8457204189499</c:v>
                </c:pt>
                <c:pt idx="42">
                  <c:v>-802.97805115187703</c:v>
                </c:pt>
                <c:pt idx="43">
                  <c:v>671.29242832830596</c:v>
                </c:pt>
                <c:pt idx="44">
                  <c:v>-3489.3439478250698</c:v>
                </c:pt>
                <c:pt idx="45">
                  <c:v>-6025.5663899321898</c:v>
                </c:pt>
                <c:pt idx="46">
                  <c:v>-1078.74949502906</c:v>
                </c:pt>
                <c:pt idx="47">
                  <c:v>-2022.04794218289</c:v>
                </c:pt>
                <c:pt idx="48">
                  <c:v>-1465.3545613928</c:v>
                </c:pt>
                <c:pt idx="49">
                  <c:v>-3688.0484875554098</c:v>
                </c:pt>
                <c:pt idx="50">
                  <c:v>850.25566532785899</c:v>
                </c:pt>
                <c:pt idx="51">
                  <c:v>384.28369417755999</c:v>
                </c:pt>
                <c:pt idx="52">
                  <c:v>-572.38937436012202</c:v>
                </c:pt>
                <c:pt idx="53">
                  <c:v>-646.36972935756796</c:v>
                </c:pt>
                <c:pt idx="54">
                  <c:v>-2977.8167732174602</c:v>
                </c:pt>
                <c:pt idx="55">
                  <c:v>-6170.8862091464598</c:v>
                </c:pt>
                <c:pt idx="56">
                  <c:v>-1685.0075832458001</c:v>
                </c:pt>
                <c:pt idx="57">
                  <c:v>-34.203436361189198</c:v>
                </c:pt>
                <c:pt idx="58">
                  <c:v>-416.81066755361098</c:v>
                </c:pt>
                <c:pt idx="59">
                  <c:v>-866.05178599749297</c:v>
                </c:pt>
                <c:pt idx="60">
                  <c:v>-179.12805998952501</c:v>
                </c:pt>
                <c:pt idx="61">
                  <c:v>-1866.3283974328699</c:v>
                </c:pt>
                <c:pt idx="62">
                  <c:v>-4914.2665864311102</c:v>
                </c:pt>
                <c:pt idx="63">
                  <c:v>-4176.3686297715803</c:v>
                </c:pt>
                <c:pt idx="64">
                  <c:v>338.22565461233899</c:v>
                </c:pt>
                <c:pt idx="65">
                  <c:v>-4199.0006301064404</c:v>
                </c:pt>
                <c:pt idx="66">
                  <c:v>-1575.1901030138099</c:v>
                </c:pt>
                <c:pt idx="67">
                  <c:v>-2396.2199950199301</c:v>
                </c:pt>
                <c:pt idx="68">
                  <c:v>-1618.72882535607</c:v>
                </c:pt>
                <c:pt idx="69">
                  <c:v>-2028.13171870633</c:v>
                </c:pt>
                <c:pt idx="70">
                  <c:v>-1815.8142938886899</c:v>
                </c:pt>
                <c:pt idx="71">
                  <c:v>-3948.7093243422601</c:v>
                </c:pt>
                <c:pt idx="72">
                  <c:v>-5437.1577148729803</c:v>
                </c:pt>
                <c:pt idx="73">
                  <c:v>-2601.34458092143</c:v>
                </c:pt>
                <c:pt idx="74">
                  <c:v>-582.40594840014796</c:v>
                </c:pt>
                <c:pt idx="75">
                  <c:v>-1858.7263210581</c:v>
                </c:pt>
                <c:pt idx="76">
                  <c:v>-1806.7554922450199</c:v>
                </c:pt>
                <c:pt idx="77">
                  <c:v>375.60591320486901</c:v>
                </c:pt>
                <c:pt idx="78">
                  <c:v>-921.26095008201105</c:v>
                </c:pt>
                <c:pt idx="79">
                  <c:v>-2306.56702213065</c:v>
                </c:pt>
                <c:pt idx="80">
                  <c:v>3044.4184133860099</c:v>
                </c:pt>
                <c:pt idx="81">
                  <c:v>-1656.56995054812</c:v>
                </c:pt>
                <c:pt idx="82">
                  <c:v>667.08270635067299</c:v>
                </c:pt>
                <c:pt idx="83">
                  <c:v>186.57224721413499</c:v>
                </c:pt>
                <c:pt idx="84">
                  <c:v>-555.03758029531298</c:v>
                </c:pt>
                <c:pt idx="85">
                  <c:v>-2099.4686466994199</c:v>
                </c:pt>
                <c:pt idx="86">
                  <c:v>5410.8651069629404</c:v>
                </c:pt>
                <c:pt idx="87">
                  <c:v>915.64491282920096</c:v>
                </c:pt>
                <c:pt idx="88">
                  <c:v>1042.62189789033</c:v>
                </c:pt>
                <c:pt idx="89">
                  <c:v>-52.639319043126299</c:v>
                </c:pt>
                <c:pt idx="90">
                  <c:v>-2713.3604483347999</c:v>
                </c:pt>
                <c:pt idx="91">
                  <c:v>-2783.1785562834002</c:v>
                </c:pt>
                <c:pt idx="92">
                  <c:v>-5339.7895789283202</c:v>
                </c:pt>
                <c:pt idx="93">
                  <c:v>-1110.2487529227101</c:v>
                </c:pt>
                <c:pt idx="94">
                  <c:v>-4563.8936803671404</c:v>
                </c:pt>
                <c:pt idx="95">
                  <c:v>-6561.8423501246898</c:v>
                </c:pt>
                <c:pt idx="96">
                  <c:v>180.57232825351801</c:v>
                </c:pt>
                <c:pt idx="97">
                  <c:v>-4485.4218037377696</c:v>
                </c:pt>
                <c:pt idx="98">
                  <c:v>-3639.2706902724799</c:v>
                </c:pt>
                <c:pt idx="99">
                  <c:v>-2313.7904224384401</c:v>
                </c:pt>
                <c:pt idx="100">
                  <c:v>-1041.4298148237999</c:v>
                </c:pt>
                <c:pt idx="101">
                  <c:v>-2597.5922181258502</c:v>
                </c:pt>
                <c:pt idx="102">
                  <c:v>-5804.8390966637999</c:v>
                </c:pt>
                <c:pt idx="103">
                  <c:v>-5119.3662198325601</c:v>
                </c:pt>
                <c:pt idx="104">
                  <c:v>-5033.8867413989801</c:v>
                </c:pt>
                <c:pt idx="105">
                  <c:v>-2515.8808651069098</c:v>
                </c:pt>
                <c:pt idx="106">
                  <c:v>-5487.7046462621702</c:v>
                </c:pt>
                <c:pt idx="107">
                  <c:v>-1768.9191890853799</c:v>
                </c:pt>
                <c:pt idx="108">
                  <c:v>-1603.40912209301</c:v>
                </c:pt>
                <c:pt idx="109">
                  <c:v>-401.10575745649101</c:v>
                </c:pt>
                <c:pt idx="110">
                  <c:v>2687.1235604900698</c:v>
                </c:pt>
                <c:pt idx="111">
                  <c:v>-3435.1263210755701</c:v>
                </c:pt>
                <c:pt idx="112">
                  <c:v>-1832.06307129888</c:v>
                </c:pt>
                <c:pt idx="113">
                  <c:v>1642.2403643340799</c:v>
                </c:pt>
                <c:pt idx="114">
                  <c:v>-4329.43180169885</c:v>
                </c:pt>
                <c:pt idx="115">
                  <c:v>-2275.81913903433</c:v>
                </c:pt>
                <c:pt idx="116">
                  <c:v>983.78868196527799</c:v>
                </c:pt>
                <c:pt idx="117">
                  <c:v>-2193.3927461652102</c:v>
                </c:pt>
                <c:pt idx="118">
                  <c:v>-1038.49909246268</c:v>
                </c:pt>
                <c:pt idx="119">
                  <c:v>-3881.7894369283199</c:v>
                </c:pt>
                <c:pt idx="120">
                  <c:v>-8881.5670126727891</c:v>
                </c:pt>
                <c:pt idx="121">
                  <c:v>-2096.2704674573301</c:v>
                </c:pt>
                <c:pt idx="122">
                  <c:v>-2106.8634042108301</c:v>
                </c:pt>
                <c:pt idx="123">
                  <c:v>-5230.07963516566</c:v>
                </c:pt>
                <c:pt idx="124">
                  <c:v>969.59795814212703</c:v>
                </c:pt>
                <c:pt idx="125">
                  <c:v>-2546.4104264278999</c:v>
                </c:pt>
                <c:pt idx="126">
                  <c:v>-3391.8882055398999</c:v>
                </c:pt>
                <c:pt idx="127">
                  <c:v>-2387.75445519103</c:v>
                </c:pt>
                <c:pt idx="128">
                  <c:v>-2563.6605012754899</c:v>
                </c:pt>
                <c:pt idx="129">
                  <c:v>-3715.0967087838899</c:v>
                </c:pt>
                <c:pt idx="130">
                  <c:v>1660.69506123818</c:v>
                </c:pt>
                <c:pt idx="131">
                  <c:v>-2149.9083015973201</c:v>
                </c:pt>
                <c:pt idx="132">
                  <c:v>-8964.8958724977001</c:v>
                </c:pt>
                <c:pt idx="133">
                  <c:v>-1573.56180202888</c:v>
                </c:pt>
                <c:pt idx="134">
                  <c:v>-518.24905612785403</c:v>
                </c:pt>
                <c:pt idx="135">
                  <c:v>-3168.8049469026</c:v>
                </c:pt>
                <c:pt idx="136">
                  <c:v>-4131.0379492126503</c:v>
                </c:pt>
                <c:pt idx="137">
                  <c:v>-3073.2425132085</c:v>
                </c:pt>
                <c:pt idx="138">
                  <c:v>4493.9603715931598</c:v>
                </c:pt>
                <c:pt idx="139">
                  <c:v>-590.24633357155801</c:v>
                </c:pt>
                <c:pt idx="140">
                  <c:v>-4924.6304242875203</c:v>
                </c:pt>
                <c:pt idx="141">
                  <c:v>1125.3437963118199</c:v>
                </c:pt>
                <c:pt idx="142">
                  <c:v>-5547.2809236258299</c:v>
                </c:pt>
                <c:pt idx="143">
                  <c:v>-1384.80929536741</c:v>
                </c:pt>
                <c:pt idx="144">
                  <c:v>-2786.03604648385</c:v>
                </c:pt>
                <c:pt idx="145">
                  <c:v>-3845.6232956639101</c:v>
                </c:pt>
                <c:pt idx="146">
                  <c:v>-3422.50569262714</c:v>
                </c:pt>
                <c:pt idx="147">
                  <c:v>954.36562524127703</c:v>
                </c:pt>
                <c:pt idx="148">
                  <c:v>-2040.55235679269</c:v>
                </c:pt>
                <c:pt idx="149">
                  <c:v>-877.97866446991998</c:v>
                </c:pt>
                <c:pt idx="150">
                  <c:v>-540.46262269811996</c:v>
                </c:pt>
                <c:pt idx="151">
                  <c:v>-6039.3037988462202</c:v>
                </c:pt>
                <c:pt idx="152">
                  <c:v>-2160.22153416536</c:v>
                </c:pt>
                <c:pt idx="153">
                  <c:v>-3329.90861630373</c:v>
                </c:pt>
                <c:pt idx="154">
                  <c:v>3467.41628280123</c:v>
                </c:pt>
                <c:pt idx="155">
                  <c:v>-2573.9985612566202</c:v>
                </c:pt>
                <c:pt idx="156">
                  <c:v>-254.38971186052399</c:v>
                </c:pt>
                <c:pt idx="157">
                  <c:v>330.75162364561402</c:v>
                </c:pt>
                <c:pt idx="158">
                  <c:v>-441.76150804964698</c:v>
                </c:pt>
                <c:pt idx="159">
                  <c:v>-2210.67391222582</c:v>
                </c:pt>
                <c:pt idx="160">
                  <c:v>-3553.83860362822</c:v>
                </c:pt>
                <c:pt idx="161">
                  <c:v>-145.84401515593299</c:v>
                </c:pt>
                <c:pt idx="162">
                  <c:v>-3843.8259955726799</c:v>
                </c:pt>
                <c:pt idx="163">
                  <c:v>-2403.57974495487</c:v>
                </c:pt>
                <c:pt idx="164">
                  <c:v>1144.6809065929101</c:v>
                </c:pt>
                <c:pt idx="165">
                  <c:v>-709.24107104483096</c:v>
                </c:pt>
                <c:pt idx="166">
                  <c:v>-1138.1403222081001</c:v>
                </c:pt>
                <c:pt idx="167">
                  <c:v>1286.9946161277901</c:v>
                </c:pt>
                <c:pt idx="168">
                  <c:v>-2126.9353699705998</c:v>
                </c:pt>
                <c:pt idx="169">
                  <c:v>-603.88979030537303</c:v>
                </c:pt>
                <c:pt idx="170">
                  <c:v>-308.79814224476303</c:v>
                </c:pt>
                <c:pt idx="171">
                  <c:v>-4631.8007350305897</c:v>
                </c:pt>
                <c:pt idx="172">
                  <c:v>-3454.7637407307302</c:v>
                </c:pt>
                <c:pt idx="173">
                  <c:v>1674.1469579150901</c:v>
                </c:pt>
                <c:pt idx="174">
                  <c:v>-3083.5729471231398</c:v>
                </c:pt>
                <c:pt idx="175">
                  <c:v>-1792.6973707649199</c:v>
                </c:pt>
                <c:pt idx="176">
                  <c:v>-1248.46021150961</c:v>
                </c:pt>
                <c:pt idx="177">
                  <c:v>-190.802264622194</c:v>
                </c:pt>
                <c:pt idx="178">
                  <c:v>1879.99881449401</c:v>
                </c:pt>
                <c:pt idx="179">
                  <c:v>-2510.2979672936099</c:v>
                </c:pt>
                <c:pt idx="180">
                  <c:v>-4003.2191385974202</c:v>
                </c:pt>
                <c:pt idx="181">
                  <c:v>820.59986988211995</c:v>
                </c:pt>
                <c:pt idx="182">
                  <c:v>-1502.00026293819</c:v>
                </c:pt>
                <c:pt idx="183">
                  <c:v>-2766.7150551685299</c:v>
                </c:pt>
                <c:pt idx="184">
                  <c:v>113.364184985767</c:v>
                </c:pt>
                <c:pt idx="185">
                  <c:v>-3747.0128947725598</c:v>
                </c:pt>
                <c:pt idx="186">
                  <c:v>1067.6287971326301</c:v>
                </c:pt>
                <c:pt idx="187">
                  <c:v>-4373.3812600794899</c:v>
                </c:pt>
                <c:pt idx="188">
                  <c:v>-318.044945135771</c:v>
                </c:pt>
                <c:pt idx="189">
                  <c:v>1751.5427136817</c:v>
                </c:pt>
                <c:pt idx="190">
                  <c:v>-593.98671427609202</c:v>
                </c:pt>
                <c:pt idx="191">
                  <c:v>-1872.8682979903399</c:v>
                </c:pt>
                <c:pt idx="192">
                  <c:v>-2279.2480512921102</c:v>
                </c:pt>
                <c:pt idx="193">
                  <c:v>-4510.6284854006099</c:v>
                </c:pt>
                <c:pt idx="194">
                  <c:v>-1520.3514999198501</c:v>
                </c:pt>
                <c:pt idx="195">
                  <c:v>-2084.4126650457001</c:v>
                </c:pt>
                <c:pt idx="196">
                  <c:v>-2380.0569071377799</c:v>
                </c:pt>
                <c:pt idx="197">
                  <c:v>500.61318156628101</c:v>
                </c:pt>
                <c:pt idx="198">
                  <c:v>-337.21925737691299</c:v>
                </c:pt>
                <c:pt idx="199">
                  <c:v>2.2451362983119898</c:v>
                </c:pt>
                <c:pt idx="200">
                  <c:v>-4090.05485374817</c:v>
                </c:pt>
                <c:pt idx="201">
                  <c:v>-679.34966920696002</c:v>
                </c:pt>
                <c:pt idx="202">
                  <c:v>688.73727982313699</c:v>
                </c:pt>
                <c:pt idx="203">
                  <c:v>-5236.9893297189001</c:v>
                </c:pt>
                <c:pt idx="204">
                  <c:v>-2528.9326425191098</c:v>
                </c:pt>
                <c:pt idx="205">
                  <c:v>-5453.4433524385304</c:v>
                </c:pt>
                <c:pt idx="206">
                  <c:v>1703.8376793131799</c:v>
                </c:pt>
                <c:pt idx="207">
                  <c:v>565.06252415396705</c:v>
                </c:pt>
                <c:pt idx="208">
                  <c:v>-7371.0994721279403</c:v>
                </c:pt>
                <c:pt idx="209">
                  <c:v>-1819.74339351765</c:v>
                </c:pt>
                <c:pt idx="210">
                  <c:v>-1773.6957035032101</c:v>
                </c:pt>
                <c:pt idx="211">
                  <c:v>-76.559709947876399</c:v>
                </c:pt>
                <c:pt idx="212">
                  <c:v>-4273.0478316708004</c:v>
                </c:pt>
                <c:pt idx="213">
                  <c:v>764.66128528966499</c:v>
                </c:pt>
                <c:pt idx="214">
                  <c:v>-454.536594199832</c:v>
                </c:pt>
                <c:pt idx="215">
                  <c:v>-1421.15086147333</c:v>
                </c:pt>
                <c:pt idx="216">
                  <c:v>342.80118062606198</c:v>
                </c:pt>
                <c:pt idx="217">
                  <c:v>-3670.5674578880698</c:v>
                </c:pt>
                <c:pt idx="218">
                  <c:v>-1812.0320958270199</c:v>
                </c:pt>
                <c:pt idx="219">
                  <c:v>-2729.75541140717</c:v>
                </c:pt>
                <c:pt idx="220">
                  <c:v>-354.28485991885799</c:v>
                </c:pt>
                <c:pt idx="221">
                  <c:v>-1199.3740165950601</c:v>
                </c:pt>
                <c:pt idx="222">
                  <c:v>550.23364705465804</c:v>
                </c:pt>
                <c:pt idx="223">
                  <c:v>684.338106700823</c:v>
                </c:pt>
                <c:pt idx="224">
                  <c:v>-1856.73284645891</c:v>
                </c:pt>
                <c:pt idx="225">
                  <c:v>-1427.7507663455899</c:v>
                </c:pt>
                <c:pt idx="226">
                  <c:v>793.01618322501599</c:v>
                </c:pt>
                <c:pt idx="227">
                  <c:v>-5967.1727900248297</c:v>
                </c:pt>
                <c:pt idx="228">
                  <c:v>-4524.65102581057</c:v>
                </c:pt>
                <c:pt idx="229">
                  <c:v>-4699.5007416579901</c:v>
                </c:pt>
                <c:pt idx="230">
                  <c:v>-1219.93915518172</c:v>
                </c:pt>
                <c:pt idx="231">
                  <c:v>-806.91439545048297</c:v>
                </c:pt>
                <c:pt idx="232">
                  <c:v>-3197.1813320901601</c:v>
                </c:pt>
                <c:pt idx="233">
                  <c:v>-5828.7244390906399</c:v>
                </c:pt>
                <c:pt idx="234">
                  <c:v>-4787.7081566366796</c:v>
                </c:pt>
                <c:pt idx="235">
                  <c:v>-3829.4147940919402</c:v>
                </c:pt>
                <c:pt idx="236">
                  <c:v>64.773274859297103</c:v>
                </c:pt>
                <c:pt idx="237">
                  <c:v>-1610.6137990510599</c:v>
                </c:pt>
                <c:pt idx="238">
                  <c:v>6007.2788845916102</c:v>
                </c:pt>
                <c:pt idx="239">
                  <c:v>-1572.3196149544499</c:v>
                </c:pt>
                <c:pt idx="240">
                  <c:v>-5811.8200170133396</c:v>
                </c:pt>
                <c:pt idx="241">
                  <c:v>-5834.7690461021302</c:v>
                </c:pt>
                <c:pt idx="242">
                  <c:v>-4363.4854107332603</c:v>
                </c:pt>
                <c:pt idx="243">
                  <c:v>-225.45902095637601</c:v>
                </c:pt>
                <c:pt idx="244">
                  <c:v>-3902.30458481405</c:v>
                </c:pt>
                <c:pt idx="245">
                  <c:v>-3029.269608822</c:v>
                </c:pt>
                <c:pt idx="246">
                  <c:v>-785.37540912006796</c:v>
                </c:pt>
                <c:pt idx="247">
                  <c:v>-3595.0618556156001</c:v>
                </c:pt>
                <c:pt idx="248">
                  <c:v>-3334.8859205209601</c:v>
                </c:pt>
                <c:pt idx="249">
                  <c:v>-478.37894903158298</c:v>
                </c:pt>
                <c:pt idx="250">
                  <c:v>-4059.0456061600198</c:v>
                </c:pt>
                <c:pt idx="251">
                  <c:v>-4732.2861731960502</c:v>
                </c:pt>
                <c:pt idx="252">
                  <c:v>-5776.1260739824102</c:v>
                </c:pt>
                <c:pt idx="253">
                  <c:v>-3551.3363864982098</c:v>
                </c:pt>
                <c:pt idx="254">
                  <c:v>-2616.8979918936798</c:v>
                </c:pt>
                <c:pt idx="255">
                  <c:v>-1333.81611499767</c:v>
                </c:pt>
                <c:pt idx="256">
                  <c:v>-4806.4548216375397</c:v>
                </c:pt>
                <c:pt idx="257">
                  <c:v>-856.46914803193101</c:v>
                </c:pt>
                <c:pt idx="258">
                  <c:v>-646.20413300351402</c:v>
                </c:pt>
                <c:pt idx="259">
                  <c:v>-882.93789270015304</c:v>
                </c:pt>
                <c:pt idx="260">
                  <c:v>-4089.9382604572202</c:v>
                </c:pt>
                <c:pt idx="261">
                  <c:v>-2654.2443400667999</c:v>
                </c:pt>
                <c:pt idx="262">
                  <c:v>-4078.8112672514799</c:v>
                </c:pt>
                <c:pt idx="263">
                  <c:v>-230.381187469146</c:v>
                </c:pt>
                <c:pt idx="264">
                  <c:v>1613.5368184509</c:v>
                </c:pt>
                <c:pt idx="265">
                  <c:v>-2693.7859581789799</c:v>
                </c:pt>
                <c:pt idx="266">
                  <c:v>-1199.2061880692099</c:v>
                </c:pt>
                <c:pt idx="267">
                  <c:v>-3736.2674900525999</c:v>
                </c:pt>
                <c:pt idx="268">
                  <c:v>-635.09489122306695</c:v>
                </c:pt>
                <c:pt idx="269">
                  <c:v>-4172.7619246863196</c:v>
                </c:pt>
                <c:pt idx="270">
                  <c:v>-3139.0951492593899</c:v>
                </c:pt>
                <c:pt idx="271">
                  <c:v>1161.8764243128501</c:v>
                </c:pt>
                <c:pt idx="272">
                  <c:v>-1745.5491361522299</c:v>
                </c:pt>
                <c:pt idx="273">
                  <c:v>-2743.33201613033</c:v>
                </c:pt>
                <c:pt idx="274">
                  <c:v>1041.6371688704801</c:v>
                </c:pt>
                <c:pt idx="275">
                  <c:v>-4868.2233336188901</c:v>
                </c:pt>
                <c:pt idx="276">
                  <c:v>-1633.98023053257</c:v>
                </c:pt>
                <c:pt idx="277">
                  <c:v>-1662.2816468987601</c:v>
                </c:pt>
                <c:pt idx="278">
                  <c:v>-3871.0171553455898</c:v>
                </c:pt>
                <c:pt idx="279">
                  <c:v>-3541.34333032012</c:v>
                </c:pt>
                <c:pt idx="280">
                  <c:v>-4588.8984514203603</c:v>
                </c:pt>
                <c:pt idx="281">
                  <c:v>-3660.49298673868</c:v>
                </c:pt>
                <c:pt idx="282">
                  <c:v>-839.71763705610601</c:v>
                </c:pt>
                <c:pt idx="283">
                  <c:v>1235.3533378484001</c:v>
                </c:pt>
                <c:pt idx="284">
                  <c:v>-4679.4137505824601</c:v>
                </c:pt>
                <c:pt idx="285">
                  <c:v>-1624.6711983008599</c:v>
                </c:pt>
                <c:pt idx="286">
                  <c:v>1851.9552982069399</c:v>
                </c:pt>
                <c:pt idx="287">
                  <c:v>-2805.9571305675099</c:v>
                </c:pt>
                <c:pt idx="288">
                  <c:v>-4435.0850247444496</c:v>
                </c:pt>
                <c:pt idx="289">
                  <c:v>-2170.7133028553098</c:v>
                </c:pt>
                <c:pt idx="290">
                  <c:v>-5080.2560848015301</c:v>
                </c:pt>
                <c:pt idx="291">
                  <c:v>-1405.1492346754401</c:v>
                </c:pt>
                <c:pt idx="292">
                  <c:v>-3137.61596806647</c:v>
                </c:pt>
                <c:pt idx="293">
                  <c:v>-3373.9032805039201</c:v>
                </c:pt>
                <c:pt idx="294">
                  <c:v>-3397.6150685541102</c:v>
                </c:pt>
                <c:pt idx="295">
                  <c:v>-6490.3525714831203</c:v>
                </c:pt>
                <c:pt idx="296">
                  <c:v>-359.795245699715</c:v>
                </c:pt>
                <c:pt idx="297">
                  <c:v>-2254.4833584572798</c:v>
                </c:pt>
                <c:pt idx="298">
                  <c:v>-2232.5832831514499</c:v>
                </c:pt>
                <c:pt idx="299">
                  <c:v>-3891.5596963336702</c:v>
                </c:pt>
                <c:pt idx="300">
                  <c:v>-2461.91397120696</c:v>
                </c:pt>
                <c:pt idx="301">
                  <c:v>-250.53341846603101</c:v>
                </c:pt>
                <c:pt idx="302">
                  <c:v>-2859.25611594268</c:v>
                </c:pt>
                <c:pt idx="303">
                  <c:v>813.88200008236197</c:v>
                </c:pt>
                <c:pt idx="304">
                  <c:v>-1401.12555132632</c:v>
                </c:pt>
                <c:pt idx="305">
                  <c:v>-155.24695102090499</c:v>
                </c:pt>
                <c:pt idx="306">
                  <c:v>-4498.9000988258204</c:v>
                </c:pt>
                <c:pt idx="307">
                  <c:v>-851.16498808447795</c:v>
                </c:pt>
                <c:pt idx="308">
                  <c:v>443.45445417326101</c:v>
                </c:pt>
                <c:pt idx="309">
                  <c:v>-2772.3659154779598</c:v>
                </c:pt>
                <c:pt idx="310">
                  <c:v>-2996.8783552741102</c:v>
                </c:pt>
                <c:pt idx="311">
                  <c:v>-6363.7751017138398</c:v>
                </c:pt>
                <c:pt idx="312">
                  <c:v>-2520.6506380310002</c:v>
                </c:pt>
                <c:pt idx="313">
                  <c:v>-7158.9845019166096</c:v>
                </c:pt>
                <c:pt idx="314">
                  <c:v>-3682.2530701945502</c:v>
                </c:pt>
                <c:pt idx="315">
                  <c:v>-1284.76121282965</c:v>
                </c:pt>
                <c:pt idx="316">
                  <c:v>-396.23371815170702</c:v>
                </c:pt>
                <c:pt idx="317">
                  <c:v>608.80039862112596</c:v>
                </c:pt>
                <c:pt idx="318">
                  <c:v>-885.43965723554697</c:v>
                </c:pt>
                <c:pt idx="319">
                  <c:v>-6621.67403405395</c:v>
                </c:pt>
                <c:pt idx="320">
                  <c:v>-2632.9209002519201</c:v>
                </c:pt>
                <c:pt idx="321">
                  <c:v>-2776.5718667265</c:v>
                </c:pt>
                <c:pt idx="322">
                  <c:v>-171.78328521121901</c:v>
                </c:pt>
                <c:pt idx="323">
                  <c:v>-4287.4788045002197</c:v>
                </c:pt>
                <c:pt idx="324">
                  <c:v>1075.39895404397</c:v>
                </c:pt>
                <c:pt idx="325">
                  <c:v>-78.886053157868403</c:v>
                </c:pt>
                <c:pt idx="326">
                  <c:v>-3109.80680772713</c:v>
                </c:pt>
                <c:pt idx="327">
                  <c:v>-957.43434457195701</c:v>
                </c:pt>
                <c:pt idx="328">
                  <c:v>-1056.2865277477699</c:v>
                </c:pt>
                <c:pt idx="329">
                  <c:v>-4036.9428755621502</c:v>
                </c:pt>
                <c:pt idx="330">
                  <c:v>1293.5978878241399</c:v>
                </c:pt>
                <c:pt idx="331">
                  <c:v>-4695.4519840841103</c:v>
                </c:pt>
                <c:pt idx="332">
                  <c:v>-4950.2970834318203</c:v>
                </c:pt>
                <c:pt idx="333">
                  <c:v>-414.68446956337698</c:v>
                </c:pt>
                <c:pt idx="334">
                  <c:v>-4824.0180240780401</c:v>
                </c:pt>
                <c:pt idx="335">
                  <c:v>-3164.9834495969599</c:v>
                </c:pt>
                <c:pt idx="336">
                  <c:v>-693.94996987353102</c:v>
                </c:pt>
                <c:pt idx="337">
                  <c:v>338.81018511399498</c:v>
                </c:pt>
                <c:pt idx="338">
                  <c:v>1125.3275468679201</c:v>
                </c:pt>
                <c:pt idx="339">
                  <c:v>-1389.1552765833501</c:v>
                </c:pt>
                <c:pt idx="340">
                  <c:v>-4480.96681342191</c:v>
                </c:pt>
                <c:pt idx="341">
                  <c:v>744.06428399233801</c:v>
                </c:pt>
                <c:pt idx="342">
                  <c:v>-1493.0446037194899</c:v>
                </c:pt>
                <c:pt idx="343">
                  <c:v>-3103.2098817088499</c:v>
                </c:pt>
                <c:pt idx="344">
                  <c:v>-2227.1058167276201</c:v>
                </c:pt>
                <c:pt idx="345">
                  <c:v>-56.581512542572497</c:v>
                </c:pt>
                <c:pt idx="346">
                  <c:v>-3825.6748748295199</c:v>
                </c:pt>
                <c:pt idx="347">
                  <c:v>-4556.5852216137901</c:v>
                </c:pt>
                <c:pt idx="348">
                  <c:v>-2776.9092703801002</c:v>
                </c:pt>
                <c:pt idx="349">
                  <c:v>-8285.1058904866804</c:v>
                </c:pt>
                <c:pt idx="350">
                  <c:v>-7507.2300065754798</c:v>
                </c:pt>
                <c:pt idx="351">
                  <c:v>-2023.7327683040801</c:v>
                </c:pt>
                <c:pt idx="352">
                  <c:v>-2921.0106517857298</c:v>
                </c:pt>
                <c:pt idx="353">
                  <c:v>-5365.8053879355703</c:v>
                </c:pt>
                <c:pt idx="354">
                  <c:v>-2570.3325934186901</c:v>
                </c:pt>
                <c:pt idx="355">
                  <c:v>-2531.1562448817999</c:v>
                </c:pt>
                <c:pt idx="356">
                  <c:v>-1798.5978336335099</c:v>
                </c:pt>
                <c:pt idx="357">
                  <c:v>-1279.1724232126301</c:v>
                </c:pt>
                <c:pt idx="358">
                  <c:v>-648.87500973501301</c:v>
                </c:pt>
                <c:pt idx="359">
                  <c:v>-2722.1131762503201</c:v>
                </c:pt>
                <c:pt idx="360">
                  <c:v>-3062.3121061142901</c:v>
                </c:pt>
                <c:pt idx="361">
                  <c:v>-1541.42774632228</c:v>
                </c:pt>
                <c:pt idx="362">
                  <c:v>-1774.3141241043199</c:v>
                </c:pt>
                <c:pt idx="363">
                  <c:v>73.274930768442601</c:v>
                </c:pt>
                <c:pt idx="364">
                  <c:v>-674.039199511128</c:v>
                </c:pt>
                <c:pt idx="365">
                  <c:v>-18.238596314491598</c:v>
                </c:pt>
                <c:pt idx="366">
                  <c:v>-1320.88096467743</c:v>
                </c:pt>
                <c:pt idx="367">
                  <c:v>226.058029351057</c:v>
                </c:pt>
                <c:pt idx="368">
                  <c:v>-1545.34598695053</c:v>
                </c:pt>
                <c:pt idx="369">
                  <c:v>-1568.73758250677</c:v>
                </c:pt>
                <c:pt idx="370">
                  <c:v>-3928.4280879818002</c:v>
                </c:pt>
                <c:pt idx="371">
                  <c:v>-1660.7808568554899</c:v>
                </c:pt>
                <c:pt idx="372">
                  <c:v>-1359.1656098211699</c:v>
                </c:pt>
                <c:pt idx="373">
                  <c:v>-2033.32364149406</c:v>
                </c:pt>
                <c:pt idx="374">
                  <c:v>-459.67071756656497</c:v>
                </c:pt>
                <c:pt idx="375">
                  <c:v>-2503.8818496837898</c:v>
                </c:pt>
                <c:pt idx="376">
                  <c:v>-2453.2125608828501</c:v>
                </c:pt>
                <c:pt idx="377">
                  <c:v>-1321.5746919114999</c:v>
                </c:pt>
                <c:pt idx="378">
                  <c:v>-2766.74273288729</c:v>
                </c:pt>
                <c:pt idx="379">
                  <c:v>-695.79505773456196</c:v>
                </c:pt>
                <c:pt idx="380">
                  <c:v>-5822.6134425639802</c:v>
                </c:pt>
                <c:pt idx="381">
                  <c:v>-1965.0681435681799</c:v>
                </c:pt>
                <c:pt idx="382">
                  <c:v>2317.5421146062899</c:v>
                </c:pt>
                <c:pt idx="383">
                  <c:v>-2006.8989673999299</c:v>
                </c:pt>
                <c:pt idx="384">
                  <c:v>-2922.2271849029898</c:v>
                </c:pt>
                <c:pt idx="385">
                  <c:v>-2773.0000157156601</c:v>
                </c:pt>
                <c:pt idx="386">
                  <c:v>1277.63854057403</c:v>
                </c:pt>
                <c:pt idx="387">
                  <c:v>-1353.7889605922701</c:v>
                </c:pt>
                <c:pt idx="388">
                  <c:v>-797.41255745390697</c:v>
                </c:pt>
                <c:pt idx="389">
                  <c:v>-1957.2761965305399</c:v>
                </c:pt>
                <c:pt idx="390">
                  <c:v>-5906.0587349166499</c:v>
                </c:pt>
                <c:pt idx="391">
                  <c:v>402.016810099623</c:v>
                </c:pt>
                <c:pt idx="392">
                  <c:v>-3016.0423695977802</c:v>
                </c:pt>
                <c:pt idx="393">
                  <c:v>-2164.5678738885899</c:v>
                </c:pt>
                <c:pt idx="394">
                  <c:v>-1952.47340843955</c:v>
                </c:pt>
                <c:pt idx="395">
                  <c:v>-3261.64565972214</c:v>
                </c:pt>
                <c:pt idx="396">
                  <c:v>-3335.9902295934999</c:v>
                </c:pt>
                <c:pt idx="397">
                  <c:v>-6725.6092600001602</c:v>
                </c:pt>
                <c:pt idx="398">
                  <c:v>-1982.3471434926601</c:v>
                </c:pt>
                <c:pt idx="399">
                  <c:v>-1393.14992236391</c:v>
                </c:pt>
                <c:pt idx="400">
                  <c:v>-1721.6217362571499</c:v>
                </c:pt>
                <c:pt idx="401">
                  <c:v>3085.93173118096</c:v>
                </c:pt>
                <c:pt idx="402">
                  <c:v>-2504.5636249418599</c:v>
                </c:pt>
                <c:pt idx="403">
                  <c:v>-6417.5030924761804</c:v>
                </c:pt>
                <c:pt idx="404">
                  <c:v>-351.933344135163</c:v>
                </c:pt>
                <c:pt idx="405">
                  <c:v>-403.23256493800699</c:v>
                </c:pt>
                <c:pt idx="406">
                  <c:v>-2946.7155606264701</c:v>
                </c:pt>
                <c:pt idx="407">
                  <c:v>-838.97796919390396</c:v>
                </c:pt>
                <c:pt idx="408">
                  <c:v>-3175.7140044543598</c:v>
                </c:pt>
                <c:pt idx="409">
                  <c:v>457.963501670602</c:v>
                </c:pt>
                <c:pt idx="410">
                  <c:v>-4139.2877458806197</c:v>
                </c:pt>
                <c:pt idx="411">
                  <c:v>-413.45164738883602</c:v>
                </c:pt>
                <c:pt idx="412">
                  <c:v>-1505.87128678268</c:v>
                </c:pt>
                <c:pt idx="413">
                  <c:v>-2373.4624008859</c:v>
                </c:pt>
                <c:pt idx="414">
                  <c:v>1036.5861282145499</c:v>
                </c:pt>
                <c:pt idx="415">
                  <c:v>-984.48568479478104</c:v>
                </c:pt>
                <c:pt idx="416">
                  <c:v>-1805.7150072693801</c:v>
                </c:pt>
                <c:pt idx="417">
                  <c:v>-2092.45274445415</c:v>
                </c:pt>
                <c:pt idx="418">
                  <c:v>1668.22737027165</c:v>
                </c:pt>
                <c:pt idx="419">
                  <c:v>-831.20075210724497</c:v>
                </c:pt>
                <c:pt idx="420">
                  <c:v>2374.83534278056</c:v>
                </c:pt>
                <c:pt idx="421">
                  <c:v>-1367.79421291982</c:v>
                </c:pt>
                <c:pt idx="422">
                  <c:v>-2753.4864575902602</c:v>
                </c:pt>
                <c:pt idx="423">
                  <c:v>-1110.3234468998101</c:v>
                </c:pt>
                <c:pt idx="424">
                  <c:v>-2952.4235789608201</c:v>
                </c:pt>
                <c:pt idx="425">
                  <c:v>-1022.65502144882</c:v>
                </c:pt>
                <c:pt idx="426">
                  <c:v>-5825.8885371583801</c:v>
                </c:pt>
                <c:pt idx="427">
                  <c:v>-1283.44285680287</c:v>
                </c:pt>
                <c:pt idx="428">
                  <c:v>-4378.4656673833297</c:v>
                </c:pt>
                <c:pt idx="429">
                  <c:v>901.80868881725496</c:v>
                </c:pt>
                <c:pt idx="430">
                  <c:v>1251.6583930487</c:v>
                </c:pt>
                <c:pt idx="431">
                  <c:v>-4940.3282347503</c:v>
                </c:pt>
                <c:pt idx="432">
                  <c:v>-4146.0214391105101</c:v>
                </c:pt>
                <c:pt idx="433">
                  <c:v>-4960.0991436662998</c:v>
                </c:pt>
                <c:pt idx="434">
                  <c:v>1483.49053652822</c:v>
                </c:pt>
                <c:pt idx="435">
                  <c:v>-702.47458721313205</c:v>
                </c:pt>
                <c:pt idx="436">
                  <c:v>-2908.3525916911899</c:v>
                </c:pt>
                <c:pt idx="437">
                  <c:v>-3895.7106776498499</c:v>
                </c:pt>
                <c:pt idx="438">
                  <c:v>-2228.9802530622301</c:v>
                </c:pt>
                <c:pt idx="439">
                  <c:v>-2830.60831483314</c:v>
                </c:pt>
                <c:pt idx="440">
                  <c:v>-5576.1130001625597</c:v>
                </c:pt>
                <c:pt idx="441">
                  <c:v>-3989.0765491284801</c:v>
                </c:pt>
                <c:pt idx="442">
                  <c:v>-2206.5734106862801</c:v>
                </c:pt>
                <c:pt idx="443">
                  <c:v>-1454.30004573373</c:v>
                </c:pt>
                <c:pt idx="444">
                  <c:v>-2674.8256973141802</c:v>
                </c:pt>
                <c:pt idx="445">
                  <c:v>-238.31803753422</c:v>
                </c:pt>
                <c:pt idx="446">
                  <c:v>428.51021947556001</c:v>
                </c:pt>
                <c:pt idx="447">
                  <c:v>-3497.9096180311199</c:v>
                </c:pt>
                <c:pt idx="448">
                  <c:v>-2185.8402044947302</c:v>
                </c:pt>
                <c:pt idx="449">
                  <c:v>-4454.3076699591302</c:v>
                </c:pt>
                <c:pt idx="450">
                  <c:v>-873.57064825705299</c:v>
                </c:pt>
                <c:pt idx="451">
                  <c:v>-1104.69792032297</c:v>
                </c:pt>
                <c:pt idx="452">
                  <c:v>-2711.2681686830201</c:v>
                </c:pt>
                <c:pt idx="453">
                  <c:v>-3429.8961052919899</c:v>
                </c:pt>
                <c:pt idx="454">
                  <c:v>-6915.5882512295602</c:v>
                </c:pt>
                <c:pt idx="455">
                  <c:v>-2252.3192610799501</c:v>
                </c:pt>
                <c:pt idx="456">
                  <c:v>-1725.92143349105</c:v>
                </c:pt>
                <c:pt idx="457">
                  <c:v>-4007.1178407612301</c:v>
                </c:pt>
                <c:pt idx="458">
                  <c:v>-2408.0029550436302</c:v>
                </c:pt>
                <c:pt idx="459">
                  <c:v>3506.2013198539598</c:v>
                </c:pt>
                <c:pt idx="460">
                  <c:v>-4421.4548943273103</c:v>
                </c:pt>
                <c:pt idx="461">
                  <c:v>-534.17664324851603</c:v>
                </c:pt>
                <c:pt idx="462">
                  <c:v>-4481.6237209846004</c:v>
                </c:pt>
                <c:pt idx="463">
                  <c:v>-1267.6492301745</c:v>
                </c:pt>
                <c:pt idx="464">
                  <c:v>-964.34194557702006</c:v>
                </c:pt>
                <c:pt idx="465">
                  <c:v>-4381.5391520588701</c:v>
                </c:pt>
                <c:pt idx="466">
                  <c:v>-4152.8917148959899</c:v>
                </c:pt>
                <c:pt idx="467">
                  <c:v>-3631.0056784398198</c:v>
                </c:pt>
                <c:pt idx="468">
                  <c:v>-1144.21501409353</c:v>
                </c:pt>
                <c:pt idx="469">
                  <c:v>-262.06590697738301</c:v>
                </c:pt>
                <c:pt idx="470">
                  <c:v>-2682.6544579950701</c:v>
                </c:pt>
                <c:pt idx="471">
                  <c:v>-2127.61991505585</c:v>
                </c:pt>
                <c:pt idx="472">
                  <c:v>-5520.1086498670702</c:v>
                </c:pt>
                <c:pt idx="473">
                  <c:v>-37.1792183504731</c:v>
                </c:pt>
                <c:pt idx="474">
                  <c:v>-4607.3951394054002</c:v>
                </c:pt>
                <c:pt idx="475">
                  <c:v>-6251.6826601491202</c:v>
                </c:pt>
                <c:pt idx="476">
                  <c:v>-363.47140153177298</c:v>
                </c:pt>
                <c:pt idx="477">
                  <c:v>-3457.31701586488</c:v>
                </c:pt>
                <c:pt idx="478">
                  <c:v>-8016.76161084875</c:v>
                </c:pt>
                <c:pt idx="479">
                  <c:v>-1052.03964184846</c:v>
                </c:pt>
                <c:pt idx="480">
                  <c:v>-1280.61290648729</c:v>
                </c:pt>
                <c:pt idx="481">
                  <c:v>-3411.7557132738302</c:v>
                </c:pt>
                <c:pt idx="482">
                  <c:v>-2702.5682344789702</c:v>
                </c:pt>
                <c:pt idx="483">
                  <c:v>-2889.58892821064</c:v>
                </c:pt>
                <c:pt idx="484">
                  <c:v>-3593.9730572004501</c:v>
                </c:pt>
                <c:pt idx="485">
                  <c:v>-2420.4775919435501</c:v>
                </c:pt>
                <c:pt idx="486">
                  <c:v>5207.5268170127702</c:v>
                </c:pt>
                <c:pt idx="487">
                  <c:v>1882.8291976110199</c:v>
                </c:pt>
                <c:pt idx="488">
                  <c:v>-490.64610854798201</c:v>
                </c:pt>
                <c:pt idx="489">
                  <c:v>-3887.3856890828001</c:v>
                </c:pt>
                <c:pt idx="490">
                  <c:v>-4852.2543818539398</c:v>
                </c:pt>
                <c:pt idx="491">
                  <c:v>-6353.7091691811502</c:v>
                </c:pt>
                <c:pt idx="492">
                  <c:v>-2695.6272399568602</c:v>
                </c:pt>
                <c:pt idx="493">
                  <c:v>-3070.8950980783002</c:v>
                </c:pt>
                <c:pt idx="494">
                  <c:v>-2446.96510561999</c:v>
                </c:pt>
                <c:pt idx="495">
                  <c:v>-5044.2152597511204</c:v>
                </c:pt>
                <c:pt idx="496">
                  <c:v>-1770.9988836282901</c:v>
                </c:pt>
                <c:pt idx="497">
                  <c:v>225.31732191139599</c:v>
                </c:pt>
                <c:pt idx="498">
                  <c:v>-4049.7197207783802</c:v>
                </c:pt>
                <c:pt idx="499">
                  <c:v>-1504.63306500463</c:v>
                </c:pt>
                <c:pt idx="500">
                  <c:v>1754.0261923967601</c:v>
                </c:pt>
                <c:pt idx="501">
                  <c:v>2153.2424972509298</c:v>
                </c:pt>
                <c:pt idx="502">
                  <c:v>-4575.3107183798402</c:v>
                </c:pt>
                <c:pt idx="503">
                  <c:v>-5929.7247670978704</c:v>
                </c:pt>
                <c:pt idx="504">
                  <c:v>-1410.1379477827099</c:v>
                </c:pt>
                <c:pt idx="505">
                  <c:v>-2924.4377190565901</c:v>
                </c:pt>
                <c:pt idx="506">
                  <c:v>-1243.6065506658499</c:v>
                </c:pt>
                <c:pt idx="507">
                  <c:v>1562.94655892835</c:v>
                </c:pt>
                <c:pt idx="508">
                  <c:v>-152.871371035653</c:v>
                </c:pt>
                <c:pt idx="509">
                  <c:v>-961.15613150906597</c:v>
                </c:pt>
                <c:pt idx="510">
                  <c:v>-747.56486236861394</c:v>
                </c:pt>
                <c:pt idx="511">
                  <c:v>-5252.5675347362303</c:v>
                </c:pt>
                <c:pt idx="512">
                  <c:v>-2036.80970689375</c:v>
                </c:pt>
                <c:pt idx="513">
                  <c:v>-4067.0579979580698</c:v>
                </c:pt>
                <c:pt idx="514">
                  <c:v>-3888.0770992550802</c:v>
                </c:pt>
                <c:pt idx="515">
                  <c:v>-3702.3180618081201</c:v>
                </c:pt>
                <c:pt idx="516">
                  <c:v>-2033.18364200681</c:v>
                </c:pt>
                <c:pt idx="517">
                  <c:v>-3267.2649875582601</c:v>
                </c:pt>
                <c:pt idx="518">
                  <c:v>-6013.2393946133097</c:v>
                </c:pt>
                <c:pt idx="519">
                  <c:v>-3804.2354482281398</c:v>
                </c:pt>
                <c:pt idx="520">
                  <c:v>-2578.4230823934499</c:v>
                </c:pt>
                <c:pt idx="521">
                  <c:v>-665.25441095109295</c:v>
                </c:pt>
                <c:pt idx="522">
                  <c:v>-3416.2182402435101</c:v>
                </c:pt>
                <c:pt idx="523">
                  <c:v>-57.462755210217402</c:v>
                </c:pt>
                <c:pt idx="524">
                  <c:v>-1139.4244843155</c:v>
                </c:pt>
                <c:pt idx="525">
                  <c:v>-2605.4320427937</c:v>
                </c:pt>
                <c:pt idx="526">
                  <c:v>-3687.12417006548</c:v>
                </c:pt>
                <c:pt idx="527">
                  <c:v>-2145.0617886025698</c:v>
                </c:pt>
                <c:pt idx="528">
                  <c:v>-153.991214473572</c:v>
                </c:pt>
                <c:pt idx="529">
                  <c:v>-891.75583881286695</c:v>
                </c:pt>
                <c:pt idx="530">
                  <c:v>-5371.6860809937798</c:v>
                </c:pt>
                <c:pt idx="531">
                  <c:v>-422.10880970446999</c:v>
                </c:pt>
                <c:pt idx="532">
                  <c:v>1215.59228170404</c:v>
                </c:pt>
                <c:pt idx="533">
                  <c:v>-832.48683919241</c:v>
                </c:pt>
                <c:pt idx="534">
                  <c:v>-3253.1930825898698</c:v>
                </c:pt>
                <c:pt idx="535">
                  <c:v>-2060.5710535555399</c:v>
                </c:pt>
                <c:pt idx="536">
                  <c:v>-2715.1540646569902</c:v>
                </c:pt>
                <c:pt idx="537">
                  <c:v>-3161.2100294946999</c:v>
                </c:pt>
                <c:pt idx="538">
                  <c:v>-3914.6387144128798</c:v>
                </c:pt>
                <c:pt idx="539">
                  <c:v>-432.38340731772797</c:v>
                </c:pt>
                <c:pt idx="540">
                  <c:v>-6584.9596639541096</c:v>
                </c:pt>
                <c:pt idx="541">
                  <c:v>-4914.6989987111501</c:v>
                </c:pt>
                <c:pt idx="542">
                  <c:v>1768.9550345699799</c:v>
                </c:pt>
                <c:pt idx="543">
                  <c:v>3095.37741461309</c:v>
                </c:pt>
                <c:pt idx="544">
                  <c:v>-621.87650935685099</c:v>
                </c:pt>
                <c:pt idx="545">
                  <c:v>-3452.17304307832</c:v>
                </c:pt>
                <c:pt idx="546">
                  <c:v>-2282.8730944351801</c:v>
                </c:pt>
                <c:pt idx="547">
                  <c:v>-3422.5503510399099</c:v>
                </c:pt>
                <c:pt idx="548">
                  <c:v>-4176.9670717654799</c:v>
                </c:pt>
                <c:pt idx="549">
                  <c:v>-3328.0871478886102</c:v>
                </c:pt>
                <c:pt idx="550">
                  <c:v>-1398.5072400535701</c:v>
                </c:pt>
                <c:pt idx="551">
                  <c:v>-1543.2857681908799</c:v>
                </c:pt>
                <c:pt idx="552">
                  <c:v>-1736.2053029850499</c:v>
                </c:pt>
                <c:pt idx="553">
                  <c:v>-4169.8455809729603</c:v>
                </c:pt>
                <c:pt idx="554">
                  <c:v>-1824.70050305009</c:v>
                </c:pt>
                <c:pt idx="555">
                  <c:v>-5705.4722327468498</c:v>
                </c:pt>
                <c:pt idx="556">
                  <c:v>-3499.05706787491</c:v>
                </c:pt>
                <c:pt idx="557">
                  <c:v>-5862.7048508382004</c:v>
                </c:pt>
                <c:pt idx="558">
                  <c:v>-72.057862091503907</c:v>
                </c:pt>
                <c:pt idx="559">
                  <c:v>90.289902908931296</c:v>
                </c:pt>
                <c:pt idx="560">
                  <c:v>738.23700144342695</c:v>
                </c:pt>
                <c:pt idx="561">
                  <c:v>-221.37036260863499</c:v>
                </c:pt>
                <c:pt idx="562">
                  <c:v>-2304.72907145821</c:v>
                </c:pt>
                <c:pt idx="563">
                  <c:v>-1554.38162929288</c:v>
                </c:pt>
                <c:pt idx="564">
                  <c:v>-872.479847110008</c:v>
                </c:pt>
                <c:pt idx="565">
                  <c:v>-4120.4004145652698</c:v>
                </c:pt>
                <c:pt idx="566">
                  <c:v>1145.68924251921</c:v>
                </c:pt>
                <c:pt idx="567">
                  <c:v>-3791.2235048908001</c:v>
                </c:pt>
                <c:pt idx="568">
                  <c:v>-1468.82236522839</c:v>
                </c:pt>
                <c:pt idx="569">
                  <c:v>-1246.4018730130899</c:v>
                </c:pt>
                <c:pt idx="570">
                  <c:v>1498.1642309676399</c:v>
                </c:pt>
                <c:pt idx="571">
                  <c:v>-1088.6354632708201</c:v>
                </c:pt>
                <c:pt idx="572">
                  <c:v>-1732.2416142336299</c:v>
                </c:pt>
                <c:pt idx="573">
                  <c:v>-3613.0758987355098</c:v>
                </c:pt>
                <c:pt idx="574">
                  <c:v>-4294.4619379453798</c:v>
                </c:pt>
                <c:pt idx="575">
                  <c:v>-5301.5772852292703</c:v>
                </c:pt>
                <c:pt idx="576">
                  <c:v>-3471.1305770147401</c:v>
                </c:pt>
                <c:pt idx="577">
                  <c:v>-3956.2900471151502</c:v>
                </c:pt>
                <c:pt idx="578">
                  <c:v>-3677.8239053498501</c:v>
                </c:pt>
                <c:pt idx="579">
                  <c:v>1433.6790390876599</c:v>
                </c:pt>
                <c:pt idx="580">
                  <c:v>-2715.6177380415902</c:v>
                </c:pt>
                <c:pt idx="581">
                  <c:v>-2708.68491431348</c:v>
                </c:pt>
                <c:pt idx="582">
                  <c:v>-87.400756843024297</c:v>
                </c:pt>
                <c:pt idx="583">
                  <c:v>-200.99462189697101</c:v>
                </c:pt>
                <c:pt idx="584">
                  <c:v>-2011.2420670301101</c:v>
                </c:pt>
                <c:pt idx="585">
                  <c:v>793.91346659006399</c:v>
                </c:pt>
                <c:pt idx="586">
                  <c:v>-1973.2275973675301</c:v>
                </c:pt>
                <c:pt idx="587">
                  <c:v>1038.22027720905</c:v>
                </c:pt>
                <c:pt idx="588">
                  <c:v>-1254.7113917996501</c:v>
                </c:pt>
                <c:pt idx="589">
                  <c:v>-5077.2231354775104</c:v>
                </c:pt>
                <c:pt idx="590">
                  <c:v>-2056.1695460800802</c:v>
                </c:pt>
                <c:pt idx="591">
                  <c:v>-2662.7873183503898</c:v>
                </c:pt>
                <c:pt idx="592">
                  <c:v>-4558.3137878544703</c:v>
                </c:pt>
                <c:pt idx="593">
                  <c:v>-3293.5077862050698</c:v>
                </c:pt>
                <c:pt idx="594">
                  <c:v>-1738.1015334957899</c:v>
                </c:pt>
                <c:pt idx="595">
                  <c:v>-3665.9952212862599</c:v>
                </c:pt>
                <c:pt idx="596">
                  <c:v>-1357.23500074699</c:v>
                </c:pt>
                <c:pt idx="597">
                  <c:v>-2138.9029532299201</c:v>
                </c:pt>
                <c:pt idx="598">
                  <c:v>-2014.3573405959901</c:v>
                </c:pt>
                <c:pt idx="599">
                  <c:v>-5376.0272662708703</c:v>
                </c:pt>
                <c:pt idx="600">
                  <c:v>-2255.1551252642998</c:v>
                </c:pt>
                <c:pt idx="601">
                  <c:v>-3312.35991773655</c:v>
                </c:pt>
                <c:pt idx="602">
                  <c:v>832.98161477907001</c:v>
                </c:pt>
                <c:pt idx="603">
                  <c:v>-3638.0419030070202</c:v>
                </c:pt>
                <c:pt idx="604">
                  <c:v>-1790.4846147405301</c:v>
                </c:pt>
                <c:pt idx="605">
                  <c:v>-1204.7642254278501</c:v>
                </c:pt>
                <c:pt idx="606">
                  <c:v>-1320.8829432089001</c:v>
                </c:pt>
                <c:pt idx="607">
                  <c:v>-3956.5080307508802</c:v>
                </c:pt>
                <c:pt idx="608">
                  <c:v>-1124.82112336316</c:v>
                </c:pt>
                <c:pt idx="609">
                  <c:v>-5329.7926529366096</c:v>
                </c:pt>
                <c:pt idx="610">
                  <c:v>-3267.9635160774801</c:v>
                </c:pt>
                <c:pt idx="611">
                  <c:v>837.19610353505402</c:v>
                </c:pt>
                <c:pt idx="612">
                  <c:v>-2084.9384998750502</c:v>
                </c:pt>
                <c:pt idx="613">
                  <c:v>-4575.9535275569797</c:v>
                </c:pt>
                <c:pt idx="614">
                  <c:v>1652.29552576381</c:v>
                </c:pt>
                <c:pt idx="615">
                  <c:v>-4112.8993074084601</c:v>
                </c:pt>
                <c:pt idx="616">
                  <c:v>3372.8410675066698</c:v>
                </c:pt>
                <c:pt idx="617">
                  <c:v>-4170.8275415669896</c:v>
                </c:pt>
                <c:pt idx="618">
                  <c:v>188.34252356352201</c:v>
                </c:pt>
                <c:pt idx="619">
                  <c:v>-2009.41810288852</c:v>
                </c:pt>
                <c:pt idx="620">
                  <c:v>-213.39054909594401</c:v>
                </c:pt>
                <c:pt idx="621">
                  <c:v>-669.419205076818</c:v>
                </c:pt>
                <c:pt idx="622">
                  <c:v>-3898.18101665624</c:v>
                </c:pt>
                <c:pt idx="623">
                  <c:v>-5743.3743924658002</c:v>
                </c:pt>
                <c:pt idx="624">
                  <c:v>-1751.8712785804501</c:v>
                </c:pt>
                <c:pt idx="625">
                  <c:v>-3187.3195328739998</c:v>
                </c:pt>
                <c:pt idx="626">
                  <c:v>-1244.3547362284801</c:v>
                </c:pt>
                <c:pt idx="627">
                  <c:v>-4767.8170772631001</c:v>
                </c:pt>
                <c:pt idx="628">
                  <c:v>-3560.6661955591599</c:v>
                </c:pt>
                <c:pt idx="629">
                  <c:v>-6342.3639331952099</c:v>
                </c:pt>
                <c:pt idx="630">
                  <c:v>-2751.0998644982001</c:v>
                </c:pt>
                <c:pt idx="631">
                  <c:v>-2738.79245504255</c:v>
                </c:pt>
                <c:pt idx="632">
                  <c:v>-2128.3931521599902</c:v>
                </c:pt>
                <c:pt idx="633">
                  <c:v>-7507.8292120860797</c:v>
                </c:pt>
                <c:pt idx="634">
                  <c:v>-2159.1323993009</c:v>
                </c:pt>
                <c:pt idx="635">
                  <c:v>-1292.5991412655001</c:v>
                </c:pt>
                <c:pt idx="636">
                  <c:v>-3090.9564479584201</c:v>
                </c:pt>
                <c:pt idx="637">
                  <c:v>-2281.1428522062802</c:v>
                </c:pt>
                <c:pt idx="638">
                  <c:v>-2711.0097340912498</c:v>
                </c:pt>
                <c:pt idx="639">
                  <c:v>-3294.2675551724801</c:v>
                </c:pt>
                <c:pt idx="640">
                  <c:v>-1499.75312220301</c:v>
                </c:pt>
                <c:pt idx="641">
                  <c:v>-1447.9971399921101</c:v>
                </c:pt>
                <c:pt idx="642">
                  <c:v>-422.168908613356</c:v>
                </c:pt>
                <c:pt idx="643">
                  <c:v>-1212.5751820125199</c:v>
                </c:pt>
                <c:pt idx="644">
                  <c:v>-7464.5281808810796</c:v>
                </c:pt>
                <c:pt idx="645">
                  <c:v>-2855.5976661260902</c:v>
                </c:pt>
                <c:pt idx="646">
                  <c:v>-357.22300562550703</c:v>
                </c:pt>
                <c:pt idx="647">
                  <c:v>-422.61449268311799</c:v>
                </c:pt>
                <c:pt idx="648">
                  <c:v>-3189.30253432476</c:v>
                </c:pt>
                <c:pt idx="649">
                  <c:v>769.533768434325</c:v>
                </c:pt>
                <c:pt idx="650">
                  <c:v>968.75656661372295</c:v>
                </c:pt>
                <c:pt idx="651">
                  <c:v>-1658.7088164817801</c:v>
                </c:pt>
                <c:pt idx="652">
                  <c:v>-3876.7130020723398</c:v>
                </c:pt>
                <c:pt idx="653">
                  <c:v>-2196.31128697335</c:v>
                </c:pt>
                <c:pt idx="654">
                  <c:v>-476.43155069069297</c:v>
                </c:pt>
                <c:pt idx="655">
                  <c:v>-3503.71649314962</c:v>
                </c:pt>
                <c:pt idx="656">
                  <c:v>-3243.8086084501701</c:v>
                </c:pt>
                <c:pt idx="657">
                  <c:v>-2195.7391134557301</c:v>
                </c:pt>
                <c:pt idx="658">
                  <c:v>-1316.1038850264199</c:v>
                </c:pt>
                <c:pt idx="659">
                  <c:v>-2773.7356731715699</c:v>
                </c:pt>
                <c:pt idx="660">
                  <c:v>-222.91987489291901</c:v>
                </c:pt>
                <c:pt idx="661">
                  <c:v>-1339.0428562509801</c:v>
                </c:pt>
                <c:pt idx="662">
                  <c:v>-812.16166254048596</c:v>
                </c:pt>
                <c:pt idx="663">
                  <c:v>-5251.9403715340704</c:v>
                </c:pt>
                <c:pt idx="664">
                  <c:v>-3292.4536956524898</c:v>
                </c:pt>
                <c:pt idx="665">
                  <c:v>1027.9508250829999</c:v>
                </c:pt>
                <c:pt idx="666">
                  <c:v>-1191.16739582591</c:v>
                </c:pt>
                <c:pt idx="667">
                  <c:v>-1541.32833723299</c:v>
                </c:pt>
                <c:pt idx="668">
                  <c:v>-1111.6415192449599</c:v>
                </c:pt>
                <c:pt idx="669">
                  <c:v>544.36321901320503</c:v>
                </c:pt>
                <c:pt idx="670">
                  <c:v>878.25435241876403</c:v>
                </c:pt>
                <c:pt idx="671">
                  <c:v>-2876.6547765343998</c:v>
                </c:pt>
                <c:pt idx="672">
                  <c:v>-5163.6397491512198</c:v>
                </c:pt>
                <c:pt idx="673">
                  <c:v>-4351.8224726424696</c:v>
                </c:pt>
                <c:pt idx="674">
                  <c:v>-6560.57992556917</c:v>
                </c:pt>
                <c:pt idx="675">
                  <c:v>-2063.4268863061302</c:v>
                </c:pt>
                <c:pt idx="676">
                  <c:v>133.33903363571201</c:v>
                </c:pt>
                <c:pt idx="677">
                  <c:v>-2028.2615918962799</c:v>
                </c:pt>
                <c:pt idx="678">
                  <c:v>-1765.8706485781399</c:v>
                </c:pt>
                <c:pt idx="679">
                  <c:v>-2572.7416852545998</c:v>
                </c:pt>
                <c:pt idx="680">
                  <c:v>-2600.3020419868699</c:v>
                </c:pt>
                <c:pt idx="681">
                  <c:v>627.90443714427204</c:v>
                </c:pt>
                <c:pt idx="682">
                  <c:v>737.57102527284599</c:v>
                </c:pt>
                <c:pt idx="683">
                  <c:v>-3498.1763319033198</c:v>
                </c:pt>
                <c:pt idx="684">
                  <c:v>-5203.6961411732</c:v>
                </c:pt>
                <c:pt idx="685">
                  <c:v>-2446.9476973997798</c:v>
                </c:pt>
                <c:pt idx="686">
                  <c:v>1525.7979168689301</c:v>
                </c:pt>
                <c:pt idx="687">
                  <c:v>-1208.98613420634</c:v>
                </c:pt>
                <c:pt idx="688">
                  <c:v>-1032.74909053433</c:v>
                </c:pt>
                <c:pt idx="689">
                  <c:v>-767.26926121726899</c:v>
                </c:pt>
                <c:pt idx="690">
                  <c:v>-3935.89918736345</c:v>
                </c:pt>
                <c:pt idx="691">
                  <c:v>-794.35023039251996</c:v>
                </c:pt>
                <c:pt idx="692">
                  <c:v>-2799.97829251133</c:v>
                </c:pt>
                <c:pt idx="693">
                  <c:v>-2374.0300890653898</c:v>
                </c:pt>
                <c:pt idx="694">
                  <c:v>-2152.0212493355398</c:v>
                </c:pt>
                <c:pt idx="695">
                  <c:v>-1392.96923625104</c:v>
                </c:pt>
                <c:pt idx="696">
                  <c:v>-771.24772614649601</c:v>
                </c:pt>
                <c:pt idx="697">
                  <c:v>-3830.9019194423699</c:v>
                </c:pt>
                <c:pt idx="698">
                  <c:v>183.25888590845</c:v>
                </c:pt>
                <c:pt idx="699">
                  <c:v>-3837.3961412303001</c:v>
                </c:pt>
                <c:pt idx="700">
                  <c:v>-2790.1552923837198</c:v>
                </c:pt>
                <c:pt idx="701">
                  <c:v>-4310.3329952822996</c:v>
                </c:pt>
                <c:pt idx="702">
                  <c:v>293.13652534375399</c:v>
                </c:pt>
                <c:pt idx="703">
                  <c:v>-1930.54439788846</c:v>
                </c:pt>
                <c:pt idx="704">
                  <c:v>445.278580959799</c:v>
                </c:pt>
                <c:pt idx="705">
                  <c:v>-7168.0814440437198</c:v>
                </c:pt>
                <c:pt idx="706">
                  <c:v>2540.6486923020698</c:v>
                </c:pt>
                <c:pt idx="707">
                  <c:v>-3816.4662340485302</c:v>
                </c:pt>
                <c:pt idx="708">
                  <c:v>-5200.8087827729796</c:v>
                </c:pt>
                <c:pt idx="709">
                  <c:v>-545.464362426457</c:v>
                </c:pt>
                <c:pt idx="710">
                  <c:v>87.274487532326006</c:v>
                </c:pt>
                <c:pt idx="711">
                  <c:v>-2549.9990303555701</c:v>
                </c:pt>
                <c:pt idx="712">
                  <c:v>-1458.59317145041</c:v>
                </c:pt>
                <c:pt idx="713">
                  <c:v>-3718.03960478218</c:v>
                </c:pt>
                <c:pt idx="714">
                  <c:v>2182.21680609226</c:v>
                </c:pt>
                <c:pt idx="715">
                  <c:v>-5489.1771685390004</c:v>
                </c:pt>
                <c:pt idx="716">
                  <c:v>-3542.6131163433702</c:v>
                </c:pt>
                <c:pt idx="717">
                  <c:v>2872.0841352428802</c:v>
                </c:pt>
                <c:pt idx="718">
                  <c:v>911.13363100870595</c:v>
                </c:pt>
                <c:pt idx="719">
                  <c:v>-886.93674764591594</c:v>
                </c:pt>
                <c:pt idx="720">
                  <c:v>-4521.6693083853997</c:v>
                </c:pt>
                <c:pt idx="721">
                  <c:v>-6138.3676572344802</c:v>
                </c:pt>
                <c:pt idx="722">
                  <c:v>-2409.3264172027302</c:v>
                </c:pt>
                <c:pt idx="723">
                  <c:v>-4573.3541696515304</c:v>
                </c:pt>
                <c:pt idx="724">
                  <c:v>-1463.30817626725</c:v>
                </c:pt>
                <c:pt idx="725">
                  <c:v>-5307.4226806269999</c:v>
                </c:pt>
                <c:pt idx="726">
                  <c:v>-2856.2792960606698</c:v>
                </c:pt>
                <c:pt idx="727">
                  <c:v>-1562.75601484207</c:v>
                </c:pt>
                <c:pt idx="728">
                  <c:v>-2063.61594408062</c:v>
                </c:pt>
                <c:pt idx="729">
                  <c:v>-3503.2258975084401</c:v>
                </c:pt>
                <c:pt idx="730">
                  <c:v>-2194.9081199103198</c:v>
                </c:pt>
                <c:pt idx="731">
                  <c:v>-5033.6660755090697</c:v>
                </c:pt>
                <c:pt idx="732">
                  <c:v>-5436.7948076597804</c:v>
                </c:pt>
                <c:pt idx="733">
                  <c:v>600.01902252787795</c:v>
                </c:pt>
                <c:pt idx="734">
                  <c:v>-3536.9441872601701</c:v>
                </c:pt>
                <c:pt idx="735">
                  <c:v>-1816.8724782260299</c:v>
                </c:pt>
                <c:pt idx="736">
                  <c:v>-1561.9122122468</c:v>
                </c:pt>
                <c:pt idx="737">
                  <c:v>-3766.4080344048002</c:v>
                </c:pt>
                <c:pt idx="738">
                  <c:v>-4239.4949279979901</c:v>
                </c:pt>
                <c:pt idx="739">
                  <c:v>-1218.58313565356</c:v>
                </c:pt>
                <c:pt idx="740">
                  <c:v>-7752.7121456181503</c:v>
                </c:pt>
                <c:pt idx="741">
                  <c:v>-1109.79453848362</c:v>
                </c:pt>
                <c:pt idx="742">
                  <c:v>-2683.6614476459499</c:v>
                </c:pt>
                <c:pt idx="743">
                  <c:v>-3040.8954206480598</c:v>
                </c:pt>
                <c:pt idx="744">
                  <c:v>-1661.39038390479</c:v>
                </c:pt>
                <c:pt idx="745">
                  <c:v>-117.27884755937001</c:v>
                </c:pt>
                <c:pt idx="746">
                  <c:v>-3067.2167991310098</c:v>
                </c:pt>
                <c:pt idx="747">
                  <c:v>-925.67926291056199</c:v>
                </c:pt>
                <c:pt idx="748">
                  <c:v>-3141.6116835246198</c:v>
                </c:pt>
                <c:pt idx="749">
                  <c:v>-62.591711963512402</c:v>
                </c:pt>
                <c:pt idx="750">
                  <c:v>-3804.7951044598699</c:v>
                </c:pt>
                <c:pt idx="751">
                  <c:v>-877.90590975324403</c:v>
                </c:pt>
                <c:pt idx="752">
                  <c:v>-2494.6193422731299</c:v>
                </c:pt>
                <c:pt idx="753">
                  <c:v>-3522.5477131458802</c:v>
                </c:pt>
                <c:pt idx="754">
                  <c:v>-8425.0228936577896</c:v>
                </c:pt>
                <c:pt idx="755">
                  <c:v>-959.11707898504403</c:v>
                </c:pt>
                <c:pt idx="756">
                  <c:v>-4476.4447464688301</c:v>
                </c:pt>
                <c:pt idx="757">
                  <c:v>-2124.76861021576</c:v>
                </c:pt>
                <c:pt idx="758">
                  <c:v>-5697.0423593292198</c:v>
                </c:pt>
                <c:pt idx="759">
                  <c:v>-2361.6095527416201</c:v>
                </c:pt>
                <c:pt idx="760">
                  <c:v>-2869.5122833653199</c:v>
                </c:pt>
                <c:pt idx="761">
                  <c:v>395.15780792952899</c:v>
                </c:pt>
                <c:pt idx="762">
                  <c:v>-338.60728184388398</c:v>
                </c:pt>
                <c:pt idx="763">
                  <c:v>451.91118002710601</c:v>
                </c:pt>
                <c:pt idx="764">
                  <c:v>-11296.732418310799</c:v>
                </c:pt>
                <c:pt idx="765">
                  <c:v>-4282.9531180090098</c:v>
                </c:pt>
                <c:pt idx="766">
                  <c:v>518.65542778607096</c:v>
                </c:pt>
                <c:pt idx="767">
                  <c:v>-2794.92675821274</c:v>
                </c:pt>
                <c:pt idx="768">
                  <c:v>174.38289541420801</c:v>
                </c:pt>
                <c:pt idx="769">
                  <c:v>-74.464462206247802</c:v>
                </c:pt>
                <c:pt idx="770">
                  <c:v>-2321.7626669696401</c:v>
                </c:pt>
                <c:pt idx="771">
                  <c:v>-3509.6994524714401</c:v>
                </c:pt>
                <c:pt idx="772">
                  <c:v>2503.5227232294801</c:v>
                </c:pt>
                <c:pt idx="773">
                  <c:v>-6345.2540771058102</c:v>
                </c:pt>
                <c:pt idx="774">
                  <c:v>-3686.3034572218899</c:v>
                </c:pt>
                <c:pt idx="775">
                  <c:v>-637.38109417799603</c:v>
                </c:pt>
                <c:pt idx="776">
                  <c:v>-1454.9787040348899</c:v>
                </c:pt>
                <c:pt idx="777">
                  <c:v>-361.78458890746703</c:v>
                </c:pt>
                <c:pt idx="778">
                  <c:v>-1114.2712491505799</c:v>
                </c:pt>
                <c:pt idx="779">
                  <c:v>-1215.8830227707399</c:v>
                </c:pt>
                <c:pt idx="780">
                  <c:v>821.96584610715195</c:v>
                </c:pt>
                <c:pt idx="781">
                  <c:v>-1759.8180876721999</c:v>
                </c:pt>
                <c:pt idx="782">
                  <c:v>-1824.4272979402299</c:v>
                </c:pt>
                <c:pt idx="783">
                  <c:v>-4283.4806017467899</c:v>
                </c:pt>
                <c:pt idx="784">
                  <c:v>-1565.85123860413</c:v>
                </c:pt>
                <c:pt idx="785">
                  <c:v>415.44090747089598</c:v>
                </c:pt>
                <c:pt idx="786">
                  <c:v>-5518.2281843549999</c:v>
                </c:pt>
                <c:pt idx="787">
                  <c:v>-3091.1024876901502</c:v>
                </c:pt>
                <c:pt idx="788">
                  <c:v>-2117.98914754938</c:v>
                </c:pt>
                <c:pt idx="789">
                  <c:v>-3517.00153924596</c:v>
                </c:pt>
                <c:pt idx="790">
                  <c:v>-4924.0081569018203</c:v>
                </c:pt>
                <c:pt idx="791">
                  <c:v>-4548.3197377460701</c:v>
                </c:pt>
                <c:pt idx="792">
                  <c:v>-5071.8870149940603</c:v>
                </c:pt>
                <c:pt idx="793">
                  <c:v>-898.822223496623</c:v>
                </c:pt>
                <c:pt idx="794">
                  <c:v>-4555.9981794404403</c:v>
                </c:pt>
                <c:pt idx="795">
                  <c:v>-1998.96377440073</c:v>
                </c:pt>
                <c:pt idx="796">
                  <c:v>-5915.24459664603</c:v>
                </c:pt>
                <c:pt idx="797">
                  <c:v>-939.48120892650297</c:v>
                </c:pt>
                <c:pt idx="798">
                  <c:v>-1981.7067205266801</c:v>
                </c:pt>
                <c:pt idx="799">
                  <c:v>139.900844453921</c:v>
                </c:pt>
                <c:pt idx="800">
                  <c:v>-2819.6480668845202</c:v>
                </c:pt>
                <c:pt idx="801">
                  <c:v>135.38947987654001</c:v>
                </c:pt>
                <c:pt idx="802">
                  <c:v>-3772.1883191555698</c:v>
                </c:pt>
                <c:pt idx="803">
                  <c:v>-4151.4771027392899</c:v>
                </c:pt>
                <c:pt idx="804">
                  <c:v>-1268.2172088156899</c:v>
                </c:pt>
                <c:pt idx="805">
                  <c:v>-5050.5763503905901</c:v>
                </c:pt>
                <c:pt idx="806">
                  <c:v>-1980.3276156637501</c:v>
                </c:pt>
                <c:pt idx="807">
                  <c:v>-3672.60967880509</c:v>
                </c:pt>
                <c:pt idx="808">
                  <c:v>-2062.75249952084</c:v>
                </c:pt>
                <c:pt idx="809">
                  <c:v>1605.8859929155899</c:v>
                </c:pt>
                <c:pt idx="810">
                  <c:v>-5472.0272930312904</c:v>
                </c:pt>
                <c:pt idx="811">
                  <c:v>-568.84518044420099</c:v>
                </c:pt>
                <c:pt idx="812">
                  <c:v>-2808.9287680011798</c:v>
                </c:pt>
                <c:pt idx="813">
                  <c:v>-3633.97292295325</c:v>
                </c:pt>
                <c:pt idx="814">
                  <c:v>-3174.9049106999901</c:v>
                </c:pt>
                <c:pt idx="815">
                  <c:v>-986.39600739859497</c:v>
                </c:pt>
                <c:pt idx="816">
                  <c:v>-912.11458734876896</c:v>
                </c:pt>
                <c:pt idx="817">
                  <c:v>-2068.6421284150902</c:v>
                </c:pt>
                <c:pt idx="818">
                  <c:v>1659.22493583444</c:v>
                </c:pt>
                <c:pt idx="819">
                  <c:v>-1085.98923218966</c:v>
                </c:pt>
                <c:pt idx="820">
                  <c:v>-2795.8451559678501</c:v>
                </c:pt>
                <c:pt idx="821">
                  <c:v>-4476.4774978020596</c:v>
                </c:pt>
                <c:pt idx="822">
                  <c:v>-3732.6888785533401</c:v>
                </c:pt>
                <c:pt idx="823">
                  <c:v>-2566.42321104456</c:v>
                </c:pt>
                <c:pt idx="824">
                  <c:v>-1057.1968037055899</c:v>
                </c:pt>
                <c:pt idx="825">
                  <c:v>-1903.0799259727901</c:v>
                </c:pt>
                <c:pt idx="826">
                  <c:v>1113.3663814982599</c:v>
                </c:pt>
                <c:pt idx="827">
                  <c:v>-2012.42584934198</c:v>
                </c:pt>
                <c:pt idx="828">
                  <c:v>-1510.6231003686401</c:v>
                </c:pt>
                <c:pt idx="829">
                  <c:v>-4427.79959695057</c:v>
                </c:pt>
                <c:pt idx="830">
                  <c:v>-319.10881111880002</c:v>
                </c:pt>
                <c:pt idx="831">
                  <c:v>-894.07754781519202</c:v>
                </c:pt>
                <c:pt idx="832">
                  <c:v>924.71502453982202</c:v>
                </c:pt>
                <c:pt idx="833">
                  <c:v>-467.977240153195</c:v>
                </c:pt>
                <c:pt idx="834">
                  <c:v>-2357.4777995689901</c:v>
                </c:pt>
                <c:pt idx="835">
                  <c:v>-4142.9823435867102</c:v>
                </c:pt>
                <c:pt idx="836">
                  <c:v>370.476559374511</c:v>
                </c:pt>
                <c:pt idx="837">
                  <c:v>797.61141509032996</c:v>
                </c:pt>
                <c:pt idx="838">
                  <c:v>-2864.5368098768799</c:v>
                </c:pt>
                <c:pt idx="839">
                  <c:v>-3082.9276792506698</c:v>
                </c:pt>
                <c:pt idx="840">
                  <c:v>-3367.4890823768901</c:v>
                </c:pt>
                <c:pt idx="841">
                  <c:v>-923.43058724273601</c:v>
                </c:pt>
                <c:pt idx="842">
                  <c:v>-4566.6783144082901</c:v>
                </c:pt>
                <c:pt idx="843">
                  <c:v>-2393.8735663464499</c:v>
                </c:pt>
                <c:pt idx="844">
                  <c:v>-2759.3536923197798</c:v>
                </c:pt>
                <c:pt idx="845">
                  <c:v>-4551.08385392743</c:v>
                </c:pt>
                <c:pt idx="846">
                  <c:v>3137.9963718532399</c:v>
                </c:pt>
                <c:pt idx="847">
                  <c:v>-1604.9166998158901</c:v>
                </c:pt>
                <c:pt idx="848">
                  <c:v>-5011.9261235806298</c:v>
                </c:pt>
                <c:pt idx="849">
                  <c:v>-2882.09489201735</c:v>
                </c:pt>
                <c:pt idx="850">
                  <c:v>-3038.2309555960201</c:v>
                </c:pt>
                <c:pt idx="851">
                  <c:v>-477.20621703546198</c:v>
                </c:pt>
                <c:pt idx="852">
                  <c:v>-1229.4540861216501</c:v>
                </c:pt>
                <c:pt idx="853">
                  <c:v>-890.56763393551205</c:v>
                </c:pt>
                <c:pt idx="854">
                  <c:v>-1642.8589993263299</c:v>
                </c:pt>
                <c:pt idx="855">
                  <c:v>-3331.0640508189199</c:v>
                </c:pt>
                <c:pt idx="856">
                  <c:v>-1840.67842905881</c:v>
                </c:pt>
                <c:pt idx="857">
                  <c:v>-1464.61241498041</c:v>
                </c:pt>
                <c:pt idx="858">
                  <c:v>-5277.3726253081604</c:v>
                </c:pt>
                <c:pt idx="859">
                  <c:v>-8205.3191475693493</c:v>
                </c:pt>
                <c:pt idx="860">
                  <c:v>1352.0697163974701</c:v>
                </c:pt>
                <c:pt idx="861">
                  <c:v>-2509.1809559487901</c:v>
                </c:pt>
                <c:pt idx="862">
                  <c:v>-3813.3331001910401</c:v>
                </c:pt>
                <c:pt idx="863">
                  <c:v>-2189.3675307665499</c:v>
                </c:pt>
                <c:pt idx="864">
                  <c:v>-3590.8500478924998</c:v>
                </c:pt>
                <c:pt idx="865">
                  <c:v>-2387.6280806230802</c:v>
                </c:pt>
                <c:pt idx="866">
                  <c:v>-3643.3418924202101</c:v>
                </c:pt>
                <c:pt idx="867">
                  <c:v>-2665.6204192278501</c:v>
                </c:pt>
                <c:pt idx="868">
                  <c:v>676.85234046370897</c:v>
                </c:pt>
                <c:pt idx="869">
                  <c:v>-2156.0964310975701</c:v>
                </c:pt>
                <c:pt idx="870">
                  <c:v>-538.30957653716905</c:v>
                </c:pt>
                <c:pt idx="871">
                  <c:v>-401.11561620590498</c:v>
                </c:pt>
                <c:pt idx="872">
                  <c:v>-4082.7750772735699</c:v>
                </c:pt>
                <c:pt idx="873">
                  <c:v>-7165.0610152175896</c:v>
                </c:pt>
                <c:pt idx="874">
                  <c:v>-4235.2559739519302</c:v>
                </c:pt>
                <c:pt idx="875">
                  <c:v>-2595.0404096728598</c:v>
                </c:pt>
                <c:pt idx="876">
                  <c:v>506.956583475971</c:v>
                </c:pt>
                <c:pt idx="877">
                  <c:v>-4201.2022517938203</c:v>
                </c:pt>
                <c:pt idx="878">
                  <c:v>-4353.7459160117896</c:v>
                </c:pt>
                <c:pt idx="879">
                  <c:v>835.46480493544402</c:v>
                </c:pt>
                <c:pt idx="880">
                  <c:v>-710.31532804307096</c:v>
                </c:pt>
                <c:pt idx="881">
                  <c:v>-5685.2850229424803</c:v>
                </c:pt>
                <c:pt idx="882">
                  <c:v>-405.14410020664201</c:v>
                </c:pt>
                <c:pt idx="883">
                  <c:v>-3987.5348119881601</c:v>
                </c:pt>
                <c:pt idx="884">
                  <c:v>-4476.6598234384501</c:v>
                </c:pt>
                <c:pt idx="885">
                  <c:v>-6579.8539486370601</c:v>
                </c:pt>
                <c:pt idx="886">
                  <c:v>-5381.4836621124005</c:v>
                </c:pt>
                <c:pt idx="887">
                  <c:v>-5572.7785598524597</c:v>
                </c:pt>
                <c:pt idx="888">
                  <c:v>-2892.1953890672598</c:v>
                </c:pt>
                <c:pt idx="889">
                  <c:v>-2851.0168942373598</c:v>
                </c:pt>
                <c:pt idx="890">
                  <c:v>489.12479490489898</c:v>
                </c:pt>
                <c:pt idx="891">
                  <c:v>-3275.5346423701299</c:v>
                </c:pt>
                <c:pt idx="892">
                  <c:v>-3689.3697447231798</c:v>
                </c:pt>
                <c:pt idx="893">
                  <c:v>-1941.0438732013699</c:v>
                </c:pt>
                <c:pt idx="894">
                  <c:v>-5877.3686708711202</c:v>
                </c:pt>
                <c:pt idx="895">
                  <c:v>-1572.2268971326</c:v>
                </c:pt>
                <c:pt idx="896">
                  <c:v>-3245.0660562119701</c:v>
                </c:pt>
                <c:pt idx="897">
                  <c:v>-3375.8075789005402</c:v>
                </c:pt>
                <c:pt idx="898">
                  <c:v>-3401.17009451997</c:v>
                </c:pt>
                <c:pt idx="899">
                  <c:v>498.75096527695098</c:v>
                </c:pt>
                <c:pt idx="900">
                  <c:v>-2098.5530149559499</c:v>
                </c:pt>
                <c:pt idx="901">
                  <c:v>-1357.71797867397</c:v>
                </c:pt>
                <c:pt idx="902">
                  <c:v>-3210.8899276519801</c:v>
                </c:pt>
                <c:pt idx="903">
                  <c:v>-2321.0766675227901</c:v>
                </c:pt>
                <c:pt idx="904">
                  <c:v>-2113.4249556800601</c:v>
                </c:pt>
                <c:pt idx="905">
                  <c:v>-225.51003639673601</c:v>
                </c:pt>
                <c:pt idx="906">
                  <c:v>-4247.6847238875298</c:v>
                </c:pt>
                <c:pt idx="907">
                  <c:v>-2837.9350460117698</c:v>
                </c:pt>
                <c:pt idx="908">
                  <c:v>-7509.6386225697197</c:v>
                </c:pt>
                <c:pt idx="909">
                  <c:v>192.45245422373401</c:v>
                </c:pt>
                <c:pt idx="910">
                  <c:v>-4597.1286720193402</c:v>
                </c:pt>
                <c:pt idx="911">
                  <c:v>-3211.2709005198999</c:v>
                </c:pt>
                <c:pt idx="912">
                  <c:v>-3363.4552686017901</c:v>
                </c:pt>
                <c:pt idx="913">
                  <c:v>-2780.78810895776</c:v>
                </c:pt>
                <c:pt idx="914">
                  <c:v>-3047.9706634574</c:v>
                </c:pt>
                <c:pt idx="915">
                  <c:v>-4481.8008642527802</c:v>
                </c:pt>
                <c:pt idx="916">
                  <c:v>-57.129979921577601</c:v>
                </c:pt>
                <c:pt idx="917">
                  <c:v>-912.09042657402495</c:v>
                </c:pt>
                <c:pt idx="918">
                  <c:v>-172.30250057941899</c:v>
                </c:pt>
                <c:pt idx="919">
                  <c:v>1669.8512560489901</c:v>
                </c:pt>
                <c:pt idx="920">
                  <c:v>-90.097215806454201</c:v>
                </c:pt>
                <c:pt idx="921">
                  <c:v>-950.21240126140799</c:v>
                </c:pt>
                <c:pt idx="922">
                  <c:v>-2246.9204316893301</c:v>
                </c:pt>
                <c:pt idx="923">
                  <c:v>-1254.5354224049099</c:v>
                </c:pt>
                <c:pt idx="924">
                  <c:v>-2894.0338002501198</c:v>
                </c:pt>
                <c:pt idx="925">
                  <c:v>-2986.14807949141</c:v>
                </c:pt>
                <c:pt idx="926">
                  <c:v>414.581336072966</c:v>
                </c:pt>
                <c:pt idx="927">
                  <c:v>-644.06267422287794</c:v>
                </c:pt>
                <c:pt idx="928">
                  <c:v>-4678.3970846754601</c:v>
                </c:pt>
                <c:pt idx="929">
                  <c:v>-5561.7289016119203</c:v>
                </c:pt>
                <c:pt idx="930">
                  <c:v>-3842.5670703156102</c:v>
                </c:pt>
                <c:pt idx="931">
                  <c:v>905.33775014526304</c:v>
                </c:pt>
                <c:pt idx="932">
                  <c:v>-104.34721154053101</c:v>
                </c:pt>
                <c:pt idx="933">
                  <c:v>-820.02219496919099</c:v>
                </c:pt>
                <c:pt idx="934">
                  <c:v>-1518.27452566702</c:v>
                </c:pt>
                <c:pt idx="935">
                  <c:v>-1479.2201346182601</c:v>
                </c:pt>
                <c:pt idx="936">
                  <c:v>-3164.2511403255298</c:v>
                </c:pt>
                <c:pt idx="937">
                  <c:v>2104.8558270550402</c:v>
                </c:pt>
                <c:pt idx="938">
                  <c:v>2950.9879706562701</c:v>
                </c:pt>
                <c:pt idx="939">
                  <c:v>-3852.3053814989698</c:v>
                </c:pt>
                <c:pt idx="940">
                  <c:v>-167.03139902115799</c:v>
                </c:pt>
                <c:pt idx="941">
                  <c:v>917.09636357059901</c:v>
                </c:pt>
                <c:pt idx="942">
                  <c:v>406.381618367697</c:v>
                </c:pt>
                <c:pt idx="943">
                  <c:v>566.40192338311999</c:v>
                </c:pt>
                <c:pt idx="944">
                  <c:v>-2522.51412639205</c:v>
                </c:pt>
                <c:pt idx="945">
                  <c:v>2489.6713777969799</c:v>
                </c:pt>
                <c:pt idx="946">
                  <c:v>-2401.2740332958201</c:v>
                </c:pt>
                <c:pt idx="947">
                  <c:v>-2289.9791017410798</c:v>
                </c:pt>
                <c:pt idx="948">
                  <c:v>-5580.5942754560201</c:v>
                </c:pt>
                <c:pt idx="949">
                  <c:v>-815.08261406440602</c:v>
                </c:pt>
                <c:pt idx="950">
                  <c:v>-3600.5171757503999</c:v>
                </c:pt>
                <c:pt idx="951">
                  <c:v>-1360.92670822845</c:v>
                </c:pt>
                <c:pt idx="952">
                  <c:v>907.46057769306901</c:v>
                </c:pt>
                <c:pt idx="953">
                  <c:v>-535.72800828637298</c:v>
                </c:pt>
                <c:pt idx="954">
                  <c:v>-2001.30199423114</c:v>
                </c:pt>
                <c:pt idx="955">
                  <c:v>-2776.1619702099902</c:v>
                </c:pt>
                <c:pt idx="956">
                  <c:v>-3481.2749741796001</c:v>
                </c:pt>
                <c:pt idx="957">
                  <c:v>1475.1706132341101</c:v>
                </c:pt>
                <c:pt idx="958">
                  <c:v>-1229.1557928923601</c:v>
                </c:pt>
                <c:pt idx="959">
                  <c:v>-448.826473939393</c:v>
                </c:pt>
                <c:pt idx="960">
                  <c:v>-2168.70135599695</c:v>
                </c:pt>
                <c:pt idx="961">
                  <c:v>-5919.3515824838096</c:v>
                </c:pt>
                <c:pt idx="962">
                  <c:v>-3105.1202534273598</c:v>
                </c:pt>
                <c:pt idx="963">
                  <c:v>-403.93905143132702</c:v>
                </c:pt>
                <c:pt idx="964">
                  <c:v>-2917.7783715585201</c:v>
                </c:pt>
                <c:pt idx="965">
                  <c:v>386.399218150953</c:v>
                </c:pt>
                <c:pt idx="966">
                  <c:v>-293.83060854750499</c:v>
                </c:pt>
                <c:pt idx="967">
                  <c:v>-3073.99163591571</c:v>
                </c:pt>
                <c:pt idx="968">
                  <c:v>2990.6711948156999</c:v>
                </c:pt>
                <c:pt idx="969">
                  <c:v>-402.60997667486703</c:v>
                </c:pt>
                <c:pt idx="970">
                  <c:v>-2208.0599831682898</c:v>
                </c:pt>
                <c:pt idx="971">
                  <c:v>-1771.7821019998501</c:v>
                </c:pt>
                <c:pt idx="972">
                  <c:v>-2501.7685303929502</c:v>
                </c:pt>
                <c:pt idx="973">
                  <c:v>-3677.4943174223899</c:v>
                </c:pt>
                <c:pt idx="974">
                  <c:v>-485.35631409310702</c:v>
                </c:pt>
                <c:pt idx="975">
                  <c:v>322.80199724208802</c:v>
                </c:pt>
                <c:pt idx="976">
                  <c:v>-3438.9569814812398</c:v>
                </c:pt>
                <c:pt idx="977">
                  <c:v>-2173.4667410521402</c:v>
                </c:pt>
                <c:pt idx="978">
                  <c:v>-2627.02232607116</c:v>
                </c:pt>
                <c:pt idx="979">
                  <c:v>-2669.6823170647999</c:v>
                </c:pt>
                <c:pt idx="980">
                  <c:v>-1771.56025687855</c:v>
                </c:pt>
                <c:pt idx="981">
                  <c:v>1435.8991237120499</c:v>
                </c:pt>
                <c:pt idx="982">
                  <c:v>-192.91584968550899</c:v>
                </c:pt>
                <c:pt idx="983">
                  <c:v>-1877.15574918929</c:v>
                </c:pt>
                <c:pt idx="984">
                  <c:v>-3191.9035055671702</c:v>
                </c:pt>
                <c:pt idx="985">
                  <c:v>-4968.2089056613304</c:v>
                </c:pt>
                <c:pt idx="986">
                  <c:v>-3395.2738542104398</c:v>
                </c:pt>
                <c:pt idx="987">
                  <c:v>-2728.6447040001899</c:v>
                </c:pt>
                <c:pt idx="988">
                  <c:v>1017.40796946841</c:v>
                </c:pt>
                <c:pt idx="989">
                  <c:v>-6448.2769754456904</c:v>
                </c:pt>
                <c:pt idx="990">
                  <c:v>1065.13446806659</c:v>
                </c:pt>
                <c:pt idx="991">
                  <c:v>710.30196066653298</c:v>
                </c:pt>
                <c:pt idx="992">
                  <c:v>286.39574579581699</c:v>
                </c:pt>
                <c:pt idx="993">
                  <c:v>-3830.2909869304899</c:v>
                </c:pt>
                <c:pt idx="994">
                  <c:v>-851.78122040472203</c:v>
                </c:pt>
                <c:pt idx="995">
                  <c:v>-2331.5045949075102</c:v>
                </c:pt>
                <c:pt idx="996">
                  <c:v>485.24896010075503</c:v>
                </c:pt>
                <c:pt idx="997">
                  <c:v>-1360.77955085754</c:v>
                </c:pt>
                <c:pt idx="998">
                  <c:v>-1062.8266823848201</c:v>
                </c:pt>
                <c:pt idx="999">
                  <c:v>-2854.49240213352</c:v>
                </c:pt>
              </c:numCache>
            </c:numRef>
          </c:yVal>
          <c:smooth val="0"/>
          <c:extLst>
            <c:ext xmlns:c16="http://schemas.microsoft.com/office/drawing/2014/chart" uri="{C3380CC4-5D6E-409C-BE32-E72D297353CC}">
              <c16:uniqueId val="{00000000-2290-4464-9C59-36411B588834}"/>
            </c:ext>
          </c:extLst>
        </c:ser>
        <c:ser>
          <c:idx val="0"/>
          <c:order val="1"/>
          <c:tx>
            <c:v>horizontal</c:v>
          </c:tx>
          <c:spPr>
            <a:ln w="28575">
              <a:noFill/>
            </a:ln>
          </c:spPr>
          <c:marker>
            <c:symbol val="none"/>
          </c:marker>
          <c:xVal>
            <c:numRef>
              <c:f>Sheet1!#REF!</c:f>
            </c:numRef>
          </c:xVal>
          <c:yVal>
            <c:numRef>
              <c:f>Sheet1!#REF!</c:f>
              <c:numCache>
                <c:formatCode>General</c:formatCode>
                <c:ptCount val="1"/>
                <c:pt idx="0">
                  <c:v>1</c:v>
                </c:pt>
              </c:numCache>
            </c:numRef>
          </c:yVal>
          <c:smooth val="0"/>
          <c:extLst>
            <c:ext xmlns:c16="http://schemas.microsoft.com/office/drawing/2014/chart" uri="{C3380CC4-5D6E-409C-BE32-E72D297353CC}">
              <c16:uniqueId val="{00000003-2290-4464-9C59-36411B588834}"/>
            </c:ext>
          </c:extLst>
        </c:ser>
        <c:ser>
          <c:idx val="1"/>
          <c:order val="2"/>
          <c:tx>
            <c:v>vertical</c:v>
          </c:tx>
          <c:spPr>
            <a:ln w="28575">
              <a:noFill/>
            </a:ln>
          </c:spPr>
          <c:marker>
            <c:symbol val="none"/>
          </c:marker>
          <c:xVal>
            <c:numRef>
              <c:f>Sheet1!#REF!</c:f>
            </c:numRef>
          </c:xVal>
          <c:yVal>
            <c:numRef>
              <c:f>Sheet1!#REF!</c:f>
              <c:numCache>
                <c:formatCode>General</c:formatCode>
                <c:ptCount val="1"/>
                <c:pt idx="0">
                  <c:v>1</c:v>
                </c:pt>
              </c:numCache>
            </c:numRef>
          </c:yVal>
          <c:smooth val="0"/>
          <c:extLst>
            <c:ext xmlns:c16="http://schemas.microsoft.com/office/drawing/2014/chart" uri="{C3380CC4-5D6E-409C-BE32-E72D297353CC}">
              <c16:uniqueId val="{00000004-2290-4464-9C59-36411B588834}"/>
            </c:ext>
          </c:extLst>
        </c:ser>
        <c:ser>
          <c:idx val="2"/>
          <c:order val="3"/>
          <c:tx>
            <c:v>threshold</c:v>
          </c:tx>
          <c:spPr>
            <a:ln w="28575">
              <a:noFill/>
            </a:ln>
          </c:spPr>
          <c:xVal>
            <c:numRef>
              <c:f>Sheet1!#REF!</c:f>
            </c:numRef>
          </c:xVal>
          <c:yVal>
            <c:numRef>
              <c:f>Sheet1!#REF!</c:f>
              <c:numCache>
                <c:formatCode>General</c:formatCode>
                <c:ptCount val="1"/>
                <c:pt idx="0">
                  <c:v>1</c:v>
                </c:pt>
              </c:numCache>
            </c:numRef>
          </c:yVal>
          <c:smooth val="0"/>
          <c:extLst>
            <c:ext xmlns:c16="http://schemas.microsoft.com/office/drawing/2014/chart" uri="{C3380CC4-5D6E-409C-BE32-E72D297353CC}">
              <c16:uniqueId val="{00000007-2290-4464-9C59-36411B588834}"/>
            </c:ext>
          </c:extLst>
        </c:ser>
        <c:ser>
          <c:idx val="3"/>
          <c:order val="4"/>
          <c:tx>
            <c:v>mean</c:v>
          </c:tx>
          <c:spPr>
            <a:ln w="28575">
              <a:noFill/>
            </a:ln>
          </c:spPr>
          <c:marker>
            <c:symbol val="circle"/>
            <c:size val="6"/>
            <c:spPr>
              <a:solidFill>
                <a:srgbClr val="FF0000"/>
              </a:solidFill>
              <a:ln w="28575">
                <a:solidFill>
                  <a:srgbClr val="FF0000"/>
                </a:solidFill>
              </a:ln>
            </c:spPr>
          </c:marker>
          <c:xVal>
            <c:numRef>
              <c:f>Sheet1!#REF!</c:f>
            </c:numRef>
          </c:xVal>
          <c:yVal>
            <c:numRef>
              <c:f>Sheet1!#REF!</c:f>
              <c:numCache>
                <c:formatCode>General</c:formatCode>
                <c:ptCount val="1"/>
                <c:pt idx="0">
                  <c:v>1</c:v>
                </c:pt>
              </c:numCache>
            </c:numRef>
          </c:yVal>
          <c:smooth val="0"/>
          <c:extLst>
            <c:ext xmlns:c16="http://schemas.microsoft.com/office/drawing/2014/chart" uri="{C3380CC4-5D6E-409C-BE32-E72D297353CC}">
              <c16:uniqueId val="{00000008-2290-4464-9C59-36411B588834}"/>
            </c:ext>
          </c:extLst>
        </c:ser>
        <c:dLbls>
          <c:showLegendKey val="0"/>
          <c:showVal val="0"/>
          <c:showCatName val="0"/>
          <c:showSerName val="0"/>
          <c:showPercent val="0"/>
          <c:showBubbleSize val="0"/>
        </c:dLbls>
        <c:axId val="54711424"/>
        <c:axId val="54713344"/>
      </c:scatterChart>
      <c:valAx>
        <c:axId val="54711424"/>
        <c:scaling>
          <c:orientation val="minMax"/>
          <c:max val="0.25"/>
          <c:min val="-0.25"/>
        </c:scaling>
        <c:delete val="0"/>
        <c:axPos val="b"/>
        <c:title>
          <c:tx>
            <c:rich>
              <a:bodyPr/>
              <a:lstStyle/>
              <a:p>
                <a:pPr>
                  <a:defRPr sz="1600">
                    <a:latin typeface="Arial" pitchFamily="34" charset="0"/>
                    <a:cs typeface="Arial" pitchFamily="34" charset="0"/>
                  </a:defRPr>
                </a:pPr>
                <a:r>
                  <a:rPr lang="en-US" sz="1600" dirty="0">
                    <a:latin typeface="Arial" pitchFamily="34" charset="0"/>
                    <a:cs typeface="Arial" pitchFamily="34" charset="0"/>
                  </a:rPr>
                  <a:t>∆QALYs (TAVR - SAVR)</a:t>
                </a:r>
              </a:p>
            </c:rich>
          </c:tx>
          <c:layout>
            <c:manualLayout>
              <c:xMode val="edge"/>
              <c:yMode val="edge"/>
              <c:x val="0.4270228346456692"/>
              <c:y val="0.9407766990291262"/>
            </c:manualLayout>
          </c:layout>
          <c:overlay val="0"/>
        </c:title>
        <c:numFmt formatCode="0.00" sourceLinked="1"/>
        <c:majorTickMark val="out"/>
        <c:minorTickMark val="none"/>
        <c:tickLblPos val="nextTo"/>
        <c:spPr>
          <a:ln w="19050">
            <a:solidFill>
              <a:schemeClr val="tx1"/>
            </a:solidFill>
          </a:ln>
        </c:spPr>
        <c:txPr>
          <a:bodyPr/>
          <a:lstStyle/>
          <a:p>
            <a:pPr>
              <a:defRPr sz="1400">
                <a:latin typeface="Arial" pitchFamily="34" charset="0"/>
                <a:cs typeface="Arial" pitchFamily="34" charset="0"/>
              </a:defRPr>
            </a:pPr>
            <a:endParaRPr lang="en-US"/>
          </a:p>
        </c:txPr>
        <c:crossAx val="54713344"/>
        <c:crossesAt val="-30000"/>
        <c:crossBetween val="midCat"/>
        <c:majorUnit val="5.000000000000001E-2"/>
        <c:minorUnit val="1.0000000000000002E-2"/>
      </c:valAx>
      <c:valAx>
        <c:axId val="54713344"/>
        <c:scaling>
          <c:orientation val="minMax"/>
          <c:max val="20000"/>
          <c:min val="-20000"/>
        </c:scaling>
        <c:delete val="0"/>
        <c:axPos val="l"/>
        <c:title>
          <c:tx>
            <c:rich>
              <a:bodyPr rot="-5400000" vert="horz"/>
              <a:lstStyle/>
              <a:p>
                <a:pPr>
                  <a:defRPr sz="1600">
                    <a:latin typeface="Arial" pitchFamily="34" charset="0"/>
                    <a:cs typeface="Arial" pitchFamily="34" charset="0"/>
                  </a:defRPr>
                </a:pPr>
                <a:r>
                  <a:rPr lang="en-US" sz="1600" dirty="0">
                    <a:latin typeface="Arial" pitchFamily="34" charset="0"/>
                    <a:cs typeface="Arial" pitchFamily="34" charset="0"/>
                  </a:rPr>
                  <a:t>∆2</a:t>
                </a:r>
                <a:r>
                  <a:rPr lang="en-US" sz="1600" baseline="0" dirty="0">
                    <a:latin typeface="Arial" pitchFamily="34" charset="0"/>
                    <a:cs typeface="Arial" pitchFamily="34" charset="0"/>
                  </a:rPr>
                  <a:t>-yr</a:t>
                </a:r>
                <a:r>
                  <a:rPr lang="en-US" sz="1600" dirty="0">
                    <a:latin typeface="Arial" pitchFamily="34" charset="0"/>
                    <a:cs typeface="Arial" pitchFamily="34" charset="0"/>
                  </a:rPr>
                  <a:t> Cost (TAVR-SAVR)</a:t>
                </a:r>
              </a:p>
            </c:rich>
          </c:tx>
          <c:layout>
            <c:manualLayout>
              <c:xMode val="edge"/>
              <c:yMode val="edge"/>
              <c:x val="3.3333333333333333E-2"/>
              <c:y val="0.17090417399281402"/>
            </c:manualLayout>
          </c:layout>
          <c:overlay val="0"/>
        </c:title>
        <c:numFmt formatCode="&quot;$&quot;#,##0" sourceLinked="0"/>
        <c:majorTickMark val="out"/>
        <c:minorTickMark val="out"/>
        <c:tickLblPos val="nextTo"/>
        <c:spPr>
          <a:ln w="19050">
            <a:solidFill>
              <a:schemeClr val="tx1"/>
            </a:solidFill>
          </a:ln>
        </c:spPr>
        <c:txPr>
          <a:bodyPr/>
          <a:lstStyle/>
          <a:p>
            <a:pPr>
              <a:defRPr sz="1400">
                <a:latin typeface="Arial" pitchFamily="34" charset="0"/>
                <a:cs typeface="Arial" pitchFamily="34" charset="0"/>
              </a:defRPr>
            </a:pPr>
            <a:endParaRPr lang="en-US"/>
          </a:p>
        </c:txPr>
        <c:crossAx val="54711424"/>
        <c:crossesAt val="-1"/>
        <c:crossBetween val="midCat"/>
        <c:majorUnit val="10000"/>
        <c:minorUnit val="5000"/>
      </c:valAx>
      <c:spPr>
        <a:solidFill>
          <a:srgbClr val="002060"/>
        </a:solidFill>
        <a:ln w="19050">
          <a:solidFill>
            <a:schemeClr val="tx1"/>
          </a:solidFill>
        </a:ln>
      </c:spPr>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4437375850314"/>
          <c:y val="9.085298484458075E-2"/>
          <c:w val="0.88123887155279323"/>
          <c:h val="0.83010880638116635"/>
        </c:manualLayout>
      </c:layout>
      <c:scatterChart>
        <c:scatterStyle val="lineMarker"/>
        <c:varyColors val="0"/>
        <c:ser>
          <c:idx val="0"/>
          <c:order val="0"/>
          <c:tx>
            <c:strRef>
              <c:f>Sheet1!$B$1</c:f>
              <c:strCache>
                <c:ptCount val="1"/>
                <c:pt idx="0">
                  <c:v>ICER (SAVR vs. TAVR)</c:v>
                </c:pt>
              </c:strCache>
            </c:strRef>
          </c:tx>
          <c:spPr>
            <a:ln w="19050" cap="rnd">
              <a:solidFill>
                <a:schemeClr val="accent1"/>
              </a:solidFill>
              <a:round/>
            </a:ln>
            <a:effectLst/>
          </c:spPr>
          <c:marker>
            <c:symbol val="circle"/>
            <c:size val="5"/>
            <c:spPr>
              <a:solidFill>
                <a:schemeClr val="bg1">
                  <a:lumMod val="25000"/>
                  <a:lumOff val="75000"/>
                </a:schemeClr>
              </a:solidFill>
              <a:ln w="9525">
                <a:solidFill>
                  <a:schemeClr val="bg1">
                    <a:lumMod val="25000"/>
                    <a:lumOff val="75000"/>
                  </a:schemeClr>
                </a:solidFill>
              </a:ln>
              <a:effectLst/>
            </c:spPr>
          </c:marker>
          <c:xVal>
            <c:numRef>
              <c:f>Sheet1!$A$2:$A$22</c:f>
              <c:numCache>
                <c:formatCode>General</c:formatCode>
                <c:ptCount val="21"/>
                <c:pt idx="0">
                  <c:v>1.0049999999999999</c:v>
                </c:pt>
                <c:pt idx="1">
                  <c:v>1.0099999999999998</c:v>
                </c:pt>
                <c:pt idx="2">
                  <c:v>1.0149999999999999</c:v>
                </c:pt>
                <c:pt idx="3">
                  <c:v>1.02</c:v>
                </c:pt>
                <c:pt idx="4">
                  <c:v>1.0249999999999999</c:v>
                </c:pt>
                <c:pt idx="5">
                  <c:v>1.0299999999999998</c:v>
                </c:pt>
                <c:pt idx="6">
                  <c:v>1.0349999999999999</c:v>
                </c:pt>
                <c:pt idx="7">
                  <c:v>1.04</c:v>
                </c:pt>
                <c:pt idx="8">
                  <c:v>1.0449999999999999</c:v>
                </c:pt>
                <c:pt idx="9">
                  <c:v>1.0499999999999998</c:v>
                </c:pt>
                <c:pt idx="10">
                  <c:v>1.0549999999999999</c:v>
                </c:pt>
                <c:pt idx="11">
                  <c:v>1.06</c:v>
                </c:pt>
                <c:pt idx="12">
                  <c:v>1.0649999999999999</c:v>
                </c:pt>
                <c:pt idx="13">
                  <c:v>1.0699999999999998</c:v>
                </c:pt>
                <c:pt idx="14">
                  <c:v>1.075</c:v>
                </c:pt>
                <c:pt idx="15">
                  <c:v>1.08</c:v>
                </c:pt>
                <c:pt idx="16">
                  <c:v>1.085</c:v>
                </c:pt>
                <c:pt idx="17">
                  <c:v>1.0899999999999999</c:v>
                </c:pt>
                <c:pt idx="18">
                  <c:v>1.095</c:v>
                </c:pt>
                <c:pt idx="19">
                  <c:v>1.1000000000000001</c:v>
                </c:pt>
                <c:pt idx="20">
                  <c:v>1.105</c:v>
                </c:pt>
              </c:numCache>
            </c:numRef>
          </c:xVal>
          <c:yVal>
            <c:numRef>
              <c:f>Sheet1!#REF!</c:f>
              <c:numCache>
                <c:formatCode>General</c:formatCode>
                <c:ptCount val="1"/>
                <c:pt idx="0">
                  <c:v>1</c:v>
                </c:pt>
              </c:numCache>
            </c:numRef>
          </c:yVal>
          <c:smooth val="0"/>
          <c:extLst>
            <c:ext xmlns:c16="http://schemas.microsoft.com/office/drawing/2014/chart" uri="{C3380CC4-5D6E-409C-BE32-E72D297353CC}">
              <c16:uniqueId val="{00000000-681C-4D8F-9FEC-5C8ADF407DA9}"/>
            </c:ext>
          </c:extLst>
        </c:ser>
        <c:ser>
          <c:idx val="1"/>
          <c:order val="1"/>
          <c:tx>
            <c:strRef>
              <c:f>Sheet1!$C$1</c:f>
              <c:strCache>
                <c:ptCount val="1"/>
              </c:strCache>
            </c:strRef>
          </c:tx>
          <c:spPr>
            <a:ln w="38100" cap="rnd">
              <a:solidFill>
                <a:srgbClr val="FFC000"/>
              </a:solidFill>
              <a:round/>
            </a:ln>
            <a:effectLst/>
          </c:spPr>
          <c:marker>
            <c:symbol val="circle"/>
            <c:size val="2"/>
            <c:spPr>
              <a:solidFill>
                <a:srgbClr val="FFC000"/>
              </a:solidFill>
              <a:ln w="9525">
                <a:solidFill>
                  <a:schemeClr val="tx1"/>
                </a:solidFill>
              </a:ln>
              <a:effectLst/>
            </c:spPr>
          </c:marker>
          <c:xVal>
            <c:numRef>
              <c:f>Sheet1!$A$2:$A$22</c:f>
              <c:numCache>
                <c:formatCode>General</c:formatCode>
                <c:ptCount val="21"/>
                <c:pt idx="0">
                  <c:v>1.0049999999999999</c:v>
                </c:pt>
                <c:pt idx="1">
                  <c:v>1.0099999999999998</c:v>
                </c:pt>
                <c:pt idx="2">
                  <c:v>1.0149999999999999</c:v>
                </c:pt>
                <c:pt idx="3">
                  <c:v>1.02</c:v>
                </c:pt>
                <c:pt idx="4">
                  <c:v>1.0249999999999999</c:v>
                </c:pt>
                <c:pt idx="5">
                  <c:v>1.0299999999999998</c:v>
                </c:pt>
                <c:pt idx="6">
                  <c:v>1.0349999999999999</c:v>
                </c:pt>
                <c:pt idx="7">
                  <c:v>1.04</c:v>
                </c:pt>
                <c:pt idx="8">
                  <c:v>1.0449999999999999</c:v>
                </c:pt>
                <c:pt idx="9">
                  <c:v>1.0499999999999998</c:v>
                </c:pt>
                <c:pt idx="10">
                  <c:v>1.0549999999999999</c:v>
                </c:pt>
                <c:pt idx="11">
                  <c:v>1.06</c:v>
                </c:pt>
                <c:pt idx="12">
                  <c:v>1.0649999999999999</c:v>
                </c:pt>
                <c:pt idx="13">
                  <c:v>1.0699999999999998</c:v>
                </c:pt>
                <c:pt idx="14">
                  <c:v>1.075</c:v>
                </c:pt>
                <c:pt idx="15">
                  <c:v>1.08</c:v>
                </c:pt>
                <c:pt idx="16">
                  <c:v>1.085</c:v>
                </c:pt>
                <c:pt idx="17">
                  <c:v>1.0899999999999999</c:v>
                </c:pt>
                <c:pt idx="18">
                  <c:v>1.095</c:v>
                </c:pt>
                <c:pt idx="19">
                  <c:v>1.1000000000000001</c:v>
                </c:pt>
                <c:pt idx="20">
                  <c:v>1.105</c:v>
                </c:pt>
              </c:numCache>
            </c:numRef>
          </c:xVal>
          <c:yVal>
            <c:numRef>
              <c:f>Sheet1!$B$2:$B$22</c:f>
              <c:numCache>
                <c:formatCode>General</c:formatCode>
                <c:ptCount val="21"/>
                <c:pt idx="0">
                  <c:v>999999</c:v>
                </c:pt>
                <c:pt idx="1">
                  <c:v>999999</c:v>
                </c:pt>
                <c:pt idx="2">
                  <c:v>999999</c:v>
                </c:pt>
                <c:pt idx="3">
                  <c:v>999999</c:v>
                </c:pt>
                <c:pt idx="4">
                  <c:v>179969.18502470784</c:v>
                </c:pt>
                <c:pt idx="5">
                  <c:v>81552.925172912059</c:v>
                </c:pt>
                <c:pt idx="6">
                  <c:v>56341.981411097979</c:v>
                </c:pt>
                <c:pt idx="7">
                  <c:v>46173.599667648545</c:v>
                </c:pt>
                <c:pt idx="8">
                  <c:v>38313.401181407215</c:v>
                </c:pt>
                <c:pt idx="9">
                  <c:v>32601.001546527132</c:v>
                </c:pt>
                <c:pt idx="10">
                  <c:v>28743.648284744624</c:v>
                </c:pt>
                <c:pt idx="11">
                  <c:v>26253.679997325031</c:v>
                </c:pt>
                <c:pt idx="12">
                  <c:v>24338.097081684602</c:v>
                </c:pt>
                <c:pt idx="13">
                  <c:v>22790.767409819622</c:v>
                </c:pt>
                <c:pt idx="14">
                  <c:v>21348.368573426444</c:v>
                </c:pt>
                <c:pt idx="15">
                  <c:v>20348.74546469955</c:v>
                </c:pt>
                <c:pt idx="16">
                  <c:v>19390.138274850364</c:v>
                </c:pt>
                <c:pt idx="17">
                  <c:v>18868.59095499972</c:v>
                </c:pt>
                <c:pt idx="18">
                  <c:v>18326.181563508922</c:v>
                </c:pt>
                <c:pt idx="19">
                  <c:v>17689.072416787618</c:v>
                </c:pt>
                <c:pt idx="20">
                  <c:v>17219.070081070393</c:v>
                </c:pt>
              </c:numCache>
            </c:numRef>
          </c:yVal>
          <c:smooth val="1"/>
          <c:extLst>
            <c:ext xmlns:c16="http://schemas.microsoft.com/office/drawing/2014/chart" uri="{C3380CC4-5D6E-409C-BE32-E72D297353CC}">
              <c16:uniqueId val="{00000001-681C-4D8F-9FEC-5C8ADF407DA9}"/>
            </c:ext>
          </c:extLst>
        </c:ser>
        <c:dLbls>
          <c:showLegendKey val="0"/>
          <c:showVal val="0"/>
          <c:showCatName val="0"/>
          <c:showSerName val="0"/>
          <c:showPercent val="0"/>
          <c:showBubbleSize val="0"/>
        </c:dLbls>
        <c:axId val="744388815"/>
        <c:axId val="744383407"/>
      </c:scatterChart>
      <c:valAx>
        <c:axId val="744388815"/>
        <c:scaling>
          <c:orientation val="minMax"/>
          <c:max val="1.1000000000000001"/>
          <c:min val="1"/>
        </c:scaling>
        <c:delete val="0"/>
        <c:axPos val="b"/>
        <c:majorGridlines>
          <c:spPr>
            <a:ln w="9525" cap="flat" cmpd="sng" algn="ctr">
              <a:noFill/>
              <a:round/>
            </a:ln>
            <a:effectLst/>
          </c:spPr>
        </c:majorGridlines>
        <c:numFmt formatCode="#,##0.00" sourceLinked="0"/>
        <c:majorTickMark val="out"/>
        <c:minorTickMark val="out"/>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44383407"/>
        <c:crossesAt val="0"/>
        <c:crossBetween val="midCat"/>
        <c:majorUnit val="2.0000000000000004E-2"/>
        <c:minorUnit val="1.0000000000000002E-2"/>
      </c:valAx>
      <c:valAx>
        <c:axId val="744383407"/>
        <c:scaling>
          <c:orientation val="minMax"/>
          <c:max val="160000"/>
          <c:min val="0"/>
        </c:scaling>
        <c:delete val="0"/>
        <c:axPos val="l"/>
        <c:majorGridlines>
          <c:spPr>
            <a:ln w="9525" cap="flat" cmpd="sng" algn="ctr">
              <a:noFill/>
              <a:round/>
            </a:ln>
            <a:effectLst/>
          </c:spPr>
        </c:majorGridlines>
        <c:numFmt formatCode="_(&quot;$&quot;* #,##0_);_(&quot;$&quot;* \(#,##0\);_(&quot;$&quot;* &quot;-&quot;_);_(@_)" sourceLinked="0"/>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44388815"/>
        <c:crossesAt val="1"/>
        <c:crossBetween val="midCat"/>
        <c:majorUnit val="50000"/>
      </c:valAx>
      <c:spPr>
        <a:noFill/>
        <a:ln w="127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CF1DE2-28FF-477F-86AD-B4A94ACE181F}" type="datetimeFigureOut">
              <a:rPr lang="en-US" smtClean="0"/>
              <a:t>11/2/2021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3A9C77C-4651-4BF7-89E6-54EFF9691BA3}" type="slidenum">
              <a:rPr lang="en-US" smtClean="0"/>
              <a:t>‹#›</a:t>
            </a:fld>
            <a:endParaRPr lang="en-US"/>
          </a:p>
        </p:txBody>
      </p:sp>
    </p:spTree>
    <p:extLst>
      <p:ext uri="{BB962C8B-B14F-4D97-AF65-F5344CB8AC3E}">
        <p14:creationId xmlns:p14="http://schemas.microsoft.com/office/powerpoint/2010/main" val="574945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748CDB7-3A79-4A43-9545-36D71F490378}" type="datetimeFigureOut">
              <a:rPr lang="en-US" smtClean="0"/>
              <a:t>11/2/2021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05F72E-1086-4CFD-8818-E0AB896BF177}" type="slidenum">
              <a:rPr lang="en-US" smtClean="0"/>
              <a:t>‹#›</a:t>
            </a:fld>
            <a:endParaRPr lang="en-US"/>
          </a:p>
        </p:txBody>
      </p:sp>
    </p:spTree>
    <p:extLst>
      <p:ext uri="{BB962C8B-B14F-4D97-AF65-F5344CB8AC3E}">
        <p14:creationId xmlns:p14="http://schemas.microsoft.com/office/powerpoint/2010/main" val="3128285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defTabSz="922338"/>
            <a:endParaRPr lang="en-US" dirty="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247120-4D42-4C3C-9243-3CE32065A91A}"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276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10</a:t>
            </a:fld>
            <a:endParaRPr lang="en-US"/>
          </a:p>
        </p:txBody>
      </p:sp>
    </p:spTree>
    <p:extLst>
      <p:ext uri="{BB962C8B-B14F-4D97-AF65-F5344CB8AC3E}">
        <p14:creationId xmlns:p14="http://schemas.microsoft.com/office/powerpoint/2010/main" val="1997121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11</a:t>
            </a:fld>
            <a:endParaRPr lang="en-US"/>
          </a:p>
        </p:txBody>
      </p:sp>
    </p:spTree>
    <p:extLst>
      <p:ext uri="{BB962C8B-B14F-4D97-AF65-F5344CB8AC3E}">
        <p14:creationId xmlns:p14="http://schemas.microsoft.com/office/powerpoint/2010/main" val="1760024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5F72E-1086-4CFD-8818-E0AB896BF1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7218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05F72E-1086-4CFD-8818-E0AB896BF17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553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 animation</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5B0400-47A9-4EA8-B376-A7B6FCFF7F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3962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5</a:t>
            </a:fld>
            <a:endParaRPr lang="en-US"/>
          </a:p>
        </p:txBody>
      </p:sp>
    </p:spTree>
    <p:extLst>
      <p:ext uri="{BB962C8B-B14F-4D97-AF65-F5344CB8AC3E}">
        <p14:creationId xmlns:p14="http://schemas.microsoft.com/office/powerpoint/2010/main" val="3612395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6</a:t>
            </a:fld>
            <a:endParaRPr lang="en-US"/>
          </a:p>
        </p:txBody>
      </p:sp>
    </p:spTree>
    <p:extLst>
      <p:ext uri="{BB962C8B-B14F-4D97-AF65-F5344CB8AC3E}">
        <p14:creationId xmlns:p14="http://schemas.microsoft.com/office/powerpoint/2010/main" val="336707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7</a:t>
            </a:fld>
            <a:endParaRPr lang="en-US"/>
          </a:p>
        </p:txBody>
      </p:sp>
    </p:spTree>
    <p:extLst>
      <p:ext uri="{BB962C8B-B14F-4D97-AF65-F5344CB8AC3E}">
        <p14:creationId xmlns:p14="http://schemas.microsoft.com/office/powerpoint/2010/main" val="1001263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ts val="1600"/>
              </a:lnSpc>
              <a:spcBef>
                <a:spcPct val="0"/>
              </a:spcBef>
            </a:pPr>
            <a:r>
              <a:rPr lang="en-US" sz="1200" dirty="0">
                <a:latin typeface="Arial" pitchFamily="34" charset="0"/>
              </a:rPr>
              <a:t>Finally, this slide</a:t>
            </a:r>
            <a:r>
              <a:rPr lang="en-US" sz="1200" baseline="0" dirty="0">
                <a:latin typeface="Arial" pitchFamily="34" charset="0"/>
              </a:rPr>
              <a:t> summarizes the results of our lifetime cost-effectiveness analysis. </a:t>
            </a:r>
            <a:br>
              <a:rPr lang="en-US" sz="1200" baseline="0" dirty="0">
                <a:latin typeface="Arial" pitchFamily="34" charset="0"/>
              </a:rPr>
            </a:br>
            <a:endParaRPr lang="en-US" sz="1200" baseline="0" dirty="0">
              <a:latin typeface="Arial" pitchFamily="34" charset="0"/>
            </a:endParaRPr>
          </a:p>
          <a:p>
            <a:pPr marL="174708" indent="-174708">
              <a:lnSpc>
                <a:spcPts val="1600"/>
              </a:lnSpc>
              <a:spcBef>
                <a:spcPct val="0"/>
              </a:spcBef>
              <a:buFont typeface="Arial" panose="020B0604020202020204" pitchFamily="34" charset="0"/>
              <a:buChar char="•"/>
            </a:pPr>
            <a:r>
              <a:rPr lang="en-US" sz="1200" baseline="0" dirty="0">
                <a:latin typeface="Arial" pitchFamily="34" charset="0"/>
              </a:rPr>
              <a:t>The horizontal axis displays the difference in quality-adjusted life expectancy between TAVR and SAVR, and the vertical axis summarizes the difference in lifetime medical care costs.  This cloud of points represents the joint distribution of lifetime cost and QALY differences based on 1000 bootstrap replicates of the trial results.  </a:t>
            </a:r>
            <a:br>
              <a:rPr lang="en-US" sz="1200" baseline="0" dirty="0">
                <a:latin typeface="Arial" pitchFamily="34" charset="0"/>
              </a:rPr>
            </a:br>
            <a:endParaRPr lang="en-US" sz="1200" baseline="0" dirty="0">
              <a:latin typeface="Arial" pitchFamily="34" charset="0"/>
            </a:endParaRPr>
          </a:p>
          <a:p>
            <a:pPr marL="174708" indent="-174708">
              <a:lnSpc>
                <a:spcPts val="1600"/>
              </a:lnSpc>
              <a:spcBef>
                <a:spcPct val="0"/>
              </a:spcBef>
              <a:buFont typeface="Arial" panose="020B0604020202020204" pitchFamily="34" charset="0"/>
              <a:buChar char="•"/>
            </a:pPr>
            <a:r>
              <a:rPr lang="en-US" sz="1200" baseline="0" dirty="0">
                <a:latin typeface="Arial" pitchFamily="34" charset="0"/>
              </a:rPr>
              <a:t>After discounting, mean lifetime costs were $2200 lower with TAVR, and the mean quality-adjusted life years were 0.05 years greater with TAVR.  The vast majority of the distribution falls in the lower right hand quadrant, indicating that under our base case assumptions, TAVR is an economically dominant strategy compared with SAVR.  </a:t>
            </a:r>
            <a:br>
              <a:rPr lang="en-US" sz="1200" baseline="0" dirty="0">
                <a:latin typeface="Arial" pitchFamily="34" charset="0"/>
              </a:rPr>
            </a:br>
            <a:endParaRPr lang="en-US" sz="1200" baseline="0" dirty="0">
              <a:latin typeface="Arial" pitchFamily="34" charset="0"/>
            </a:endParaRPr>
          </a:p>
          <a:p>
            <a:pPr marL="174708" indent="-174708">
              <a:lnSpc>
                <a:spcPts val="1600"/>
              </a:lnSpc>
              <a:spcBef>
                <a:spcPct val="0"/>
              </a:spcBef>
              <a:buFont typeface="Arial" panose="020B0604020202020204" pitchFamily="34" charset="0"/>
              <a:buChar char="•"/>
            </a:pPr>
            <a:r>
              <a:rPr lang="en-US" sz="1200" baseline="0" dirty="0">
                <a:latin typeface="Arial" pitchFamily="34" charset="0"/>
              </a:rPr>
              <a:t>This diagonal line represents a cost-effectiveness threshold of $50,000 per QALY gained– a threshold that is considered to represent “high value” in the US healthcare system.  As you can see, the vast majority of the joint distribution of costs and benefits falls below and to the right of this threshold line, indicating that the probability that TAVR is highly cost-effective is 95%</a:t>
            </a:r>
          </a:p>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8</a:t>
            </a:fld>
            <a:endParaRPr lang="en-US"/>
          </a:p>
        </p:txBody>
      </p:sp>
    </p:spTree>
    <p:extLst>
      <p:ext uri="{BB962C8B-B14F-4D97-AF65-F5344CB8AC3E}">
        <p14:creationId xmlns:p14="http://schemas.microsoft.com/office/powerpoint/2010/main" val="3470593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05F72E-1086-4CFD-8818-E0AB896BF177}" type="slidenum">
              <a:rPr lang="en-US" smtClean="0"/>
              <a:t>9</a:t>
            </a:fld>
            <a:endParaRPr lang="en-US"/>
          </a:p>
        </p:txBody>
      </p:sp>
    </p:spTree>
    <p:extLst>
      <p:ext uri="{BB962C8B-B14F-4D97-AF65-F5344CB8AC3E}">
        <p14:creationId xmlns:p14="http://schemas.microsoft.com/office/powerpoint/2010/main" val="3604093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7.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4.xml"/><Relationship Id="rId5" Type="http://schemas.openxmlformats.org/officeDocument/2006/relationships/image" Target="../media/image5.jpeg"/><Relationship Id="rId4" Type="http://schemas.openxmlformats.org/officeDocument/2006/relationships/image" Target="../media/image7.jpe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4.xml"/><Relationship Id="rId5" Type="http://schemas.openxmlformats.org/officeDocument/2006/relationships/image" Target="../media/image9.png"/><Relationship Id="rId4" Type="http://schemas.openxmlformats.org/officeDocument/2006/relationships/image" Target="../media/image5.jpeg"/></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4.xml"/><Relationship Id="rId4" Type="http://schemas.openxmlformats.org/officeDocument/2006/relationships/image" Target="../media/image5.jpe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prstClr val="white"/>
              </a:solidFill>
            </a:endParaRPr>
          </a:p>
        </p:txBody>
      </p:sp>
      <p:sp>
        <p:nvSpPr>
          <p:cNvPr id="12" name="Text Placeholder 11"/>
          <p:cNvSpPr>
            <a:spLocks noGrp="1"/>
          </p:cNvSpPr>
          <p:nvPr>
            <p:ph type="body" sz="quarter" idx="10"/>
          </p:nvPr>
        </p:nvSpPr>
        <p:spPr bwMode="white">
          <a:xfrm>
            <a:off x="1314449" y="6025625"/>
            <a:ext cx="7073195" cy="307975"/>
          </a:xfrm>
        </p:spPr>
        <p:txBody>
          <a:bodyPr anchor="ctr"/>
          <a:lstStyle>
            <a:lvl1pPr>
              <a:defRPr sz="1400" i="0">
                <a:solidFill>
                  <a:srgbClr val="CDC68F"/>
                </a:solidFill>
              </a:defRPr>
            </a:lvl1pPr>
          </a:lstStyle>
          <a:p>
            <a:pPr lvl="0"/>
            <a:r>
              <a:rPr lang="en-US"/>
              <a:t>Click to edit Master text styles</a:t>
            </a:r>
          </a:p>
        </p:txBody>
      </p:sp>
      <p:sp>
        <p:nvSpPr>
          <p:cNvPr id="2" name="Title 1"/>
          <p:cNvSpPr>
            <a:spLocks noGrp="1"/>
          </p:cNvSpPr>
          <p:nvPr>
            <p:ph type="ctrTitle"/>
          </p:nvPr>
        </p:nvSpPr>
        <p:spPr>
          <a:xfrm>
            <a:off x="1320800" y="1273176"/>
            <a:ext cx="10363200" cy="1470025"/>
          </a:xfrm>
        </p:spPr>
        <p:txBody>
          <a:bodyPr anchor="b"/>
          <a:lstStyle>
            <a:lvl1pPr algn="l">
              <a:defRPr sz="2800">
                <a:solidFill>
                  <a:srgbClr val="FFFF66"/>
                </a:solidFill>
              </a:defRPr>
            </a:lvl1pPr>
          </a:lstStyle>
          <a:p>
            <a:r>
              <a:rPr lang="en-US"/>
              <a:t>Click to edit Master title style</a:t>
            </a:r>
          </a:p>
        </p:txBody>
      </p:sp>
      <p:sp>
        <p:nvSpPr>
          <p:cNvPr id="3" name="Subtitle 2"/>
          <p:cNvSpPr>
            <a:spLocks noGrp="1"/>
          </p:cNvSpPr>
          <p:nvPr>
            <p:ph type="subTitle" idx="1"/>
          </p:nvPr>
        </p:nvSpPr>
        <p:spPr bwMode="white">
          <a:xfrm>
            <a:off x="1320800" y="3505200"/>
            <a:ext cx="10363200" cy="1752600"/>
          </a:xfrm>
        </p:spPr>
        <p:txBody>
          <a:bodyPr>
            <a:normAutofit/>
          </a:bodyPr>
          <a:lstStyle>
            <a:lvl1pPr marL="0" indent="0" algn="l">
              <a:buNone/>
              <a:defRPr sz="2400" i="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8" name="Picture 7" descr="ed_heart.ai"/>
          <p:cNvPicPr>
            <a:picLocks noChangeAspect="1"/>
          </p:cNvPicPr>
          <p:nvPr userDrawn="1"/>
        </p:nvPicPr>
        <p:blipFill>
          <a:blip r:embed="rId2" cstate="print">
            <a:alphaModFix amt="10000"/>
          </a:blip>
          <a:srcRect t="5000"/>
          <a:stretch>
            <a:fillRect/>
          </a:stretch>
        </p:blipFill>
        <p:spPr>
          <a:xfrm>
            <a:off x="6998170" y="0"/>
            <a:ext cx="4717143" cy="6515100"/>
          </a:xfrm>
          <a:prstGeom prst="rect">
            <a:avLst/>
          </a:prstGeom>
        </p:spPr>
      </p:pic>
      <p:pic>
        <p:nvPicPr>
          <p:cNvPr id="6" name="Picture 5" descr="ed_heart.ai"/>
          <p:cNvPicPr>
            <a:picLocks noChangeAspect="1"/>
          </p:cNvPicPr>
          <p:nvPr userDrawn="1"/>
        </p:nvPicPr>
        <p:blipFill>
          <a:blip r:embed="rId2" cstate="print">
            <a:alphaModFix amt="10000"/>
          </a:blip>
          <a:srcRect t="5000"/>
          <a:stretch>
            <a:fillRect/>
          </a:stretch>
        </p:blipFill>
        <p:spPr>
          <a:xfrm>
            <a:off x="6998170" y="0"/>
            <a:ext cx="4717143" cy="6515100"/>
          </a:xfrm>
          <a:prstGeom prst="rect">
            <a:avLst/>
          </a:prstGeom>
        </p:spPr>
      </p:pic>
      <p:pic>
        <p:nvPicPr>
          <p:cNvPr id="10" name="Picture 9" descr="Partner_3_Trial_K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98596" y="5813735"/>
            <a:ext cx="1732636" cy="872815"/>
          </a:xfrm>
          <a:prstGeom prst="rect">
            <a:avLst/>
          </a:prstGeom>
        </p:spPr>
      </p:pic>
    </p:spTree>
    <p:extLst>
      <p:ext uri="{BB962C8B-B14F-4D97-AF65-F5344CB8AC3E}">
        <p14:creationId xmlns:p14="http://schemas.microsoft.com/office/powerpoint/2010/main" val="3879065933"/>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a:t>Click to edit Master title style</a:t>
            </a:r>
          </a:p>
        </p:txBody>
      </p:sp>
      <p:sp>
        <p:nvSpPr>
          <p:cNvPr id="4" name="Picture Placeholder 8"/>
          <p:cNvSpPr>
            <a:spLocks noGrp="1"/>
          </p:cNvSpPr>
          <p:nvPr>
            <p:ph type="pic" sz="quarter" idx="13"/>
          </p:nvPr>
        </p:nvSpPr>
        <p:spPr>
          <a:xfrm>
            <a:off x="1255776" y="1981200"/>
            <a:ext cx="9717024" cy="4038600"/>
          </a:xfrm>
          <a:prstGeom prst="rect">
            <a:avLst/>
          </a:prstGeom>
        </p:spPr>
        <p:txBody>
          <a:bodyPr/>
          <a:lstStyle/>
          <a:p>
            <a:endParaRPr lang="en-US"/>
          </a:p>
        </p:txBody>
      </p:sp>
      <p:sp>
        <p:nvSpPr>
          <p:cNvPr id="6" name="Text Placeholder 14"/>
          <p:cNvSpPr>
            <a:spLocks noGrp="1"/>
          </p:cNvSpPr>
          <p:nvPr>
            <p:ph type="body" sz="quarter" idx="14" hasCustomPrompt="1"/>
          </p:nvPr>
        </p:nvSpPr>
        <p:spPr>
          <a:xfrm>
            <a:off x="508002" y="1524001"/>
            <a:ext cx="11175997" cy="457200"/>
          </a:xfrm>
          <a:prstGeom prst="rect">
            <a:avLst/>
          </a:prstGeom>
        </p:spPr>
        <p:txBody>
          <a:bodyPr anchor="ctr"/>
          <a:lstStyle>
            <a:lvl1pPr algn="ctr">
              <a:buNone/>
              <a:defRPr sz="2000" b="1">
                <a:solidFill>
                  <a:srgbClr val="FFFF66"/>
                </a:solidFill>
              </a:defRPr>
            </a:lvl1pPr>
            <a:lvl2pPr algn="ctr">
              <a:buNone/>
              <a:defRPr sz="1800" b="1">
                <a:solidFill>
                  <a:schemeClr val="accent6">
                    <a:lumMod val="50000"/>
                  </a:schemeClr>
                </a:solidFill>
              </a:defRPr>
            </a:lvl2pPr>
            <a:lvl3pPr algn="ctr">
              <a:buNone/>
              <a:defRPr sz="1800" b="1">
                <a:solidFill>
                  <a:schemeClr val="accent6">
                    <a:lumMod val="50000"/>
                  </a:schemeClr>
                </a:solidFill>
              </a:defRPr>
            </a:lvl3pPr>
            <a:lvl4pPr algn="ctr">
              <a:buNone/>
              <a:defRPr sz="1800" b="1">
                <a:solidFill>
                  <a:schemeClr val="accent6">
                    <a:lumMod val="50000"/>
                  </a:schemeClr>
                </a:solidFill>
              </a:defRPr>
            </a:lvl4pPr>
            <a:lvl5pPr algn="ctr">
              <a:buNone/>
              <a:defRPr sz="1800" b="1">
                <a:solidFill>
                  <a:schemeClr val="accent6">
                    <a:lumMod val="50000"/>
                  </a:schemeClr>
                </a:solidFill>
              </a:defRPr>
            </a:lvl5pPr>
          </a:lstStyle>
          <a:p>
            <a:pPr lvl="0"/>
            <a:r>
              <a:rPr lang="en-US"/>
              <a:t>Click to edit Text Master text styles</a:t>
            </a:r>
          </a:p>
        </p:txBody>
      </p:sp>
    </p:spTree>
    <p:extLst>
      <p:ext uri="{BB962C8B-B14F-4D97-AF65-F5344CB8AC3E}">
        <p14:creationId xmlns:p14="http://schemas.microsoft.com/office/powerpoint/2010/main" val="4181129236"/>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1352943"/>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prstClr val="white"/>
              </a:solidFill>
            </a:endParaRPr>
          </a:p>
        </p:txBody>
      </p:sp>
      <p:pic>
        <p:nvPicPr>
          <p:cNvPr id="6" name="Picture 5" descr="ed_heart.ai"/>
          <p:cNvPicPr>
            <a:picLocks noChangeAspect="1"/>
          </p:cNvPicPr>
          <p:nvPr userDrawn="1"/>
        </p:nvPicPr>
        <p:blipFill>
          <a:blip r:embed="rId2" cstate="print">
            <a:alphaModFix amt="10000"/>
          </a:blip>
          <a:srcRect t="5000"/>
          <a:stretch>
            <a:fillRect/>
          </a:stretch>
        </p:blipFill>
        <p:spPr>
          <a:xfrm>
            <a:off x="6998170" y="0"/>
            <a:ext cx="4717143" cy="6515100"/>
          </a:xfrm>
          <a:prstGeom prst="rect">
            <a:avLst/>
          </a:prstGeom>
        </p:spPr>
      </p:pic>
    </p:spTree>
    <p:extLst>
      <p:ext uri="{BB962C8B-B14F-4D97-AF65-F5344CB8AC3E}">
        <p14:creationId xmlns:p14="http://schemas.microsoft.com/office/powerpoint/2010/main" val="1235194532"/>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 name="Title 1"/>
          <p:cNvSpPr>
            <a:spLocks noGrp="1"/>
          </p:cNvSpPr>
          <p:nvPr>
            <p:ph type="ctrTitle"/>
          </p:nvPr>
        </p:nvSpPr>
        <p:spPr>
          <a:xfrm>
            <a:off x="645585" y="2488688"/>
            <a:ext cx="10977032" cy="636025"/>
          </a:xfrm>
          <a:prstGeom prst="rect">
            <a:avLst/>
          </a:prstGeom>
        </p:spPr>
        <p:txBody>
          <a:bodyPr/>
          <a:lstStyle>
            <a:lvl1pPr algn="ctr">
              <a:defRPr sz="2800" b="0">
                <a:solidFill>
                  <a:schemeClr val="bg1"/>
                </a:solidFill>
              </a:defRPr>
            </a:lvl1pPr>
          </a:lstStyle>
          <a:p>
            <a:r>
              <a:rPr lang="en-US"/>
              <a:t>Click to edit Master title style</a:t>
            </a:r>
          </a:p>
        </p:txBody>
      </p:sp>
      <p:sp>
        <p:nvSpPr>
          <p:cNvPr id="5" name="Rectangle 4"/>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914400"/>
            <a:endParaRPr lang="en-US" sz="1800">
              <a:solidFill>
                <a:srgbClr val="FFFFFF"/>
              </a:solidFill>
            </a:endParaRPr>
          </a:p>
        </p:txBody>
      </p:sp>
      <p:pic>
        <p:nvPicPr>
          <p:cNvPr id="6" name="Picture 5" descr="ed_heart.ai"/>
          <p:cNvPicPr>
            <a:picLocks noChangeAspect="1"/>
          </p:cNvPicPr>
          <p:nvPr userDrawn="1"/>
        </p:nvPicPr>
        <p:blipFill>
          <a:blip r:embed="rId2" cstate="print">
            <a:alphaModFix amt="10000"/>
          </a:blip>
          <a:stretch>
            <a:fillRect/>
          </a:stretch>
        </p:blipFill>
        <p:spPr>
          <a:xfrm>
            <a:off x="6998170" y="-342900"/>
            <a:ext cx="4717143" cy="6858000"/>
          </a:xfrm>
          <a:prstGeom prst="rect">
            <a:avLst/>
          </a:prstGeom>
        </p:spPr>
      </p:pic>
    </p:spTree>
    <p:extLst>
      <p:ext uri="{BB962C8B-B14F-4D97-AF65-F5344CB8AC3E}">
        <p14:creationId xmlns:p14="http://schemas.microsoft.com/office/powerpoint/2010/main" val="5757600"/>
      </p:ext>
    </p:extLst>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ighlight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713" y="1381401"/>
            <a:ext cx="10972800" cy="4708329"/>
          </a:xfrm>
          <a:prstGeom prst="rect">
            <a:avLst/>
          </a:prstGeom>
        </p:spPr>
        <p:txBody>
          <a:bodyPr/>
          <a:lstStyle>
            <a:lvl1pPr marL="0" indent="0">
              <a:spcBef>
                <a:spcPts val="1200"/>
              </a:spcBef>
              <a:buNone/>
              <a:defRPr sz="2100" b="1">
                <a:solidFill>
                  <a:schemeClr val="accent4"/>
                </a:solidFill>
              </a:defRPr>
            </a:lvl1pPr>
            <a:lvl2pPr marL="688975" indent="-231775">
              <a:spcBef>
                <a:spcPts val="600"/>
              </a:spcBef>
              <a:buClr>
                <a:schemeClr val="accent4"/>
              </a:buClr>
              <a:buFont typeface="Arial" pitchFamily="34" charset="0"/>
              <a:buChar char="•"/>
              <a:defRPr sz="1800"/>
            </a:lvl2pPr>
            <a:lvl3pPr>
              <a:buClr>
                <a:schemeClr val="accent4"/>
              </a:buClr>
              <a:buFont typeface="Arial" pitchFamily="34" charset="0"/>
              <a:buChar cha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7"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898720602"/>
      </p:ext>
    </p:extLst>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714" y="1381401"/>
            <a:ext cx="5498881" cy="4875389"/>
          </a:xfrm>
          <a:prstGeom prst="rect">
            <a:avLst/>
          </a:prstGeom>
        </p:spPr>
        <p:txBody>
          <a:bodyPr/>
          <a:lstStyle>
            <a:lvl1pPr marL="174625" indent="-174625">
              <a:spcBef>
                <a:spcPts val="1200"/>
              </a:spcBef>
              <a:buClr>
                <a:schemeClr val="accent4"/>
              </a:buClr>
              <a:defRPr sz="2200"/>
            </a:lvl1pPr>
            <a:lvl2pPr marL="688975" indent="-231775">
              <a:spcBef>
                <a:spcPts val="25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9" name="Content Placeholder 2"/>
          <p:cNvSpPr>
            <a:spLocks noGrp="1"/>
          </p:cNvSpPr>
          <p:nvPr>
            <p:ph idx="13"/>
          </p:nvPr>
        </p:nvSpPr>
        <p:spPr>
          <a:xfrm>
            <a:off x="6310352" y="1375098"/>
            <a:ext cx="5498881" cy="4875389"/>
          </a:xfrm>
          <a:prstGeom prst="rect">
            <a:avLst/>
          </a:prstGeom>
        </p:spPr>
        <p:txBody>
          <a:bodyPr/>
          <a:lstStyle>
            <a:lvl1pPr marL="174625" indent="-174625">
              <a:spcBef>
                <a:spcPts val="1200"/>
              </a:spcBef>
              <a:buClr>
                <a:schemeClr val="accent4"/>
              </a:buClr>
              <a:defRPr sz="2200"/>
            </a:lvl1pPr>
            <a:lvl2pPr marL="688975" indent="-231775">
              <a:spcBef>
                <a:spcPts val="25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657711889"/>
      </p:ext>
    </p:extLst>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n, Hightlight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714" y="1381401"/>
            <a:ext cx="5498881" cy="4875389"/>
          </a:xfrm>
          <a:prstGeom prst="rect">
            <a:avLst/>
          </a:prstGeom>
        </p:spPr>
        <p:txBody>
          <a:bodyPr/>
          <a:lstStyle>
            <a:lvl1pPr marL="174625" indent="-174625">
              <a:spcBef>
                <a:spcPts val="1200"/>
              </a:spcBef>
              <a:buNone/>
              <a:defRPr sz="2100" b="1">
                <a:solidFill>
                  <a:schemeClr val="accent4"/>
                </a:solidFill>
              </a:defRPr>
            </a:lvl1pPr>
            <a:lvl2pPr marL="688975" indent="-231775">
              <a:spcBef>
                <a:spcPts val="60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9" name="Content Placeholder 2"/>
          <p:cNvSpPr>
            <a:spLocks noGrp="1"/>
          </p:cNvSpPr>
          <p:nvPr>
            <p:ph idx="13"/>
          </p:nvPr>
        </p:nvSpPr>
        <p:spPr>
          <a:xfrm>
            <a:off x="6310352" y="1375098"/>
            <a:ext cx="5498881" cy="4875389"/>
          </a:xfrm>
          <a:prstGeom prst="rect">
            <a:avLst/>
          </a:prstGeom>
        </p:spPr>
        <p:txBody>
          <a:bodyPr/>
          <a:lstStyle>
            <a:lvl1pPr marL="174625" indent="-174625">
              <a:spcBef>
                <a:spcPts val="1200"/>
              </a:spcBef>
              <a:buClr>
                <a:schemeClr val="accent4"/>
              </a:buClr>
              <a:buNone/>
              <a:defRPr sz="2100" b="1">
                <a:solidFill>
                  <a:schemeClr val="accent4"/>
                </a:solidFill>
              </a:defRPr>
            </a:lvl1pPr>
            <a:lvl2pPr marL="688975" indent="-231775">
              <a:spcBef>
                <a:spcPts val="60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074409366"/>
      </p:ext>
    </p:extLst>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5"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420299667"/>
      </p:ext>
    </p:extLst>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6" name="Picture Placeholder 8"/>
          <p:cNvSpPr>
            <a:spLocks noGrp="1"/>
          </p:cNvSpPr>
          <p:nvPr>
            <p:ph type="pic" sz="quarter" idx="13"/>
          </p:nvPr>
        </p:nvSpPr>
        <p:spPr>
          <a:xfrm>
            <a:off x="1255776" y="1987805"/>
            <a:ext cx="9717024" cy="4032250"/>
          </a:xfrm>
          <a:prstGeom prst="rect">
            <a:avLst/>
          </a:prstGeom>
        </p:spPr>
        <p:txBody>
          <a:bodyPr/>
          <a:lstStyle/>
          <a:p>
            <a:endParaRPr lang="en-US"/>
          </a:p>
        </p:txBody>
      </p:sp>
      <p:sp>
        <p:nvSpPr>
          <p:cNvPr id="7" name="Text Placeholder 14"/>
          <p:cNvSpPr>
            <a:spLocks noGrp="1"/>
          </p:cNvSpPr>
          <p:nvPr>
            <p:ph type="body" sz="quarter" idx="14" hasCustomPrompt="1"/>
          </p:nvPr>
        </p:nvSpPr>
        <p:spPr>
          <a:xfrm>
            <a:off x="645585" y="1524001"/>
            <a:ext cx="10977033" cy="465137"/>
          </a:xfrm>
          <a:prstGeom prst="rect">
            <a:avLst/>
          </a:prstGeom>
        </p:spPr>
        <p:txBody>
          <a:bodyPr/>
          <a:lstStyle>
            <a:lvl1pPr algn="ctr">
              <a:buNone/>
              <a:defRPr sz="2000" b="1">
                <a:solidFill>
                  <a:schemeClr val="accent4"/>
                </a:solidFill>
              </a:defRPr>
            </a:lvl1pPr>
            <a:lvl2pPr algn="ctr">
              <a:buNone/>
              <a:defRPr sz="1800" b="1">
                <a:solidFill>
                  <a:schemeClr val="accent6">
                    <a:lumMod val="50000"/>
                  </a:schemeClr>
                </a:solidFill>
              </a:defRPr>
            </a:lvl2pPr>
            <a:lvl3pPr algn="ctr">
              <a:buNone/>
              <a:defRPr sz="1800" b="1">
                <a:solidFill>
                  <a:schemeClr val="accent6">
                    <a:lumMod val="50000"/>
                  </a:schemeClr>
                </a:solidFill>
              </a:defRPr>
            </a:lvl3pPr>
            <a:lvl4pPr algn="ctr">
              <a:buNone/>
              <a:defRPr sz="1800" b="1">
                <a:solidFill>
                  <a:schemeClr val="accent6">
                    <a:lumMod val="50000"/>
                  </a:schemeClr>
                </a:solidFill>
              </a:defRPr>
            </a:lvl4pPr>
            <a:lvl5pPr algn="ctr">
              <a:buNone/>
              <a:defRPr sz="1800" b="1">
                <a:solidFill>
                  <a:schemeClr val="accent6">
                    <a:lumMod val="50000"/>
                  </a:schemeClr>
                </a:solidFill>
              </a:defRPr>
            </a:lvl5pPr>
          </a:lstStyle>
          <a:p>
            <a:pPr lvl="0"/>
            <a:r>
              <a:rPr lang="en-US"/>
              <a:t>Click to edit Text Master text styles</a:t>
            </a:r>
          </a:p>
        </p:txBody>
      </p:sp>
      <p:sp>
        <p:nvSpPr>
          <p:cNvPr id="9"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2545481665"/>
      </p:ext>
    </p:extLst>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Two Line Titl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7" name="Media Placeholder 8"/>
          <p:cNvSpPr>
            <a:spLocks noGrp="1"/>
          </p:cNvSpPr>
          <p:nvPr>
            <p:ph type="media" sz="quarter" idx="13"/>
          </p:nvPr>
        </p:nvSpPr>
        <p:spPr>
          <a:xfrm>
            <a:off x="2463801" y="2103439"/>
            <a:ext cx="7228417" cy="3355975"/>
          </a:xfrm>
          <a:prstGeom prst="rect">
            <a:avLst/>
          </a:prstGeom>
        </p:spPr>
        <p:txBody>
          <a:bodyPr/>
          <a:lstStyle/>
          <a:p>
            <a:endParaRPr lang="en-US"/>
          </a:p>
        </p:txBody>
      </p:sp>
      <p:sp>
        <p:nvSpPr>
          <p:cNvPr id="5"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1272539906"/>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prstClr val="white"/>
              </a:solidFill>
            </a:endParaRPr>
          </a:p>
        </p:txBody>
      </p:sp>
      <p:sp>
        <p:nvSpPr>
          <p:cNvPr id="2" name="Title 1"/>
          <p:cNvSpPr>
            <a:spLocks noGrp="1"/>
          </p:cNvSpPr>
          <p:nvPr>
            <p:ph type="ctrTitle"/>
          </p:nvPr>
        </p:nvSpPr>
        <p:spPr>
          <a:xfrm>
            <a:off x="1320800" y="2194097"/>
            <a:ext cx="10363200" cy="1470025"/>
          </a:xfrm>
        </p:spPr>
        <p:txBody>
          <a:bodyPr anchor="b"/>
          <a:lstStyle>
            <a:lvl1pPr algn="l">
              <a:defRPr sz="2800">
                <a:solidFill>
                  <a:srgbClr val="FFFF66"/>
                </a:solidFill>
              </a:defRPr>
            </a:lvl1pPr>
          </a:lstStyle>
          <a:p>
            <a:r>
              <a:rPr lang="en-US"/>
              <a:t>Click to edit Master title style</a:t>
            </a:r>
          </a:p>
        </p:txBody>
      </p:sp>
      <p:pic>
        <p:nvPicPr>
          <p:cNvPr id="8" name="Picture 7" descr="ed_heart.ai"/>
          <p:cNvPicPr>
            <a:picLocks noChangeAspect="1"/>
          </p:cNvPicPr>
          <p:nvPr userDrawn="1"/>
        </p:nvPicPr>
        <p:blipFill>
          <a:blip r:embed="rId2" cstate="print">
            <a:alphaModFix amt="10000"/>
          </a:blip>
          <a:srcRect t="5000"/>
          <a:stretch>
            <a:fillRect/>
          </a:stretch>
        </p:blipFill>
        <p:spPr>
          <a:xfrm>
            <a:off x="6998170" y="0"/>
            <a:ext cx="4717143" cy="6515100"/>
          </a:xfrm>
          <a:prstGeom prst="rect">
            <a:avLst/>
          </a:prstGeom>
        </p:spPr>
      </p:pic>
      <p:pic>
        <p:nvPicPr>
          <p:cNvPr id="6" name="Picture 5" descr="ed_heart.ai"/>
          <p:cNvPicPr>
            <a:picLocks noChangeAspect="1"/>
          </p:cNvPicPr>
          <p:nvPr userDrawn="1"/>
        </p:nvPicPr>
        <p:blipFill>
          <a:blip r:embed="rId2" cstate="print">
            <a:alphaModFix amt="10000"/>
          </a:blip>
          <a:srcRect t="5000"/>
          <a:stretch>
            <a:fillRect/>
          </a:stretch>
        </p:blipFill>
        <p:spPr>
          <a:xfrm>
            <a:off x="6998170" y="0"/>
            <a:ext cx="4717143" cy="6515100"/>
          </a:xfrm>
          <a:prstGeom prst="rect">
            <a:avLst/>
          </a:prstGeom>
        </p:spPr>
      </p:pic>
      <p:pic>
        <p:nvPicPr>
          <p:cNvPr id="10" name="Picture 9" descr="Partner_3_Trial_KO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14350" y="4149185"/>
            <a:ext cx="2905921" cy="1463857"/>
          </a:xfrm>
          <a:prstGeom prst="rect">
            <a:avLst/>
          </a:prstGeom>
        </p:spPr>
      </p:pic>
    </p:spTree>
    <p:extLst>
      <p:ext uri="{BB962C8B-B14F-4D97-AF65-F5344CB8AC3E}">
        <p14:creationId xmlns:p14="http://schemas.microsoft.com/office/powerpoint/2010/main" val="2982792507"/>
      </p:ext>
    </p:extLst>
  </p:cSld>
  <p:clrMapOvr>
    <a:masterClrMapping/>
  </p:clrMapOvr>
  <p:transition spd="slow">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Break">
    <p:spTree>
      <p:nvGrpSpPr>
        <p:cNvPr id="1" name=""/>
        <p:cNvGrpSpPr/>
        <p:nvPr/>
      </p:nvGrpSpPr>
      <p:grpSpPr>
        <a:xfrm>
          <a:off x="0" y="0"/>
          <a:ext cx="0" cy="0"/>
          <a:chOff x="0" y="0"/>
          <a:chExt cx="0" cy="0"/>
        </a:xfrm>
      </p:grpSpPr>
      <p:sp>
        <p:nvSpPr>
          <p:cNvPr id="2" name="Title 1"/>
          <p:cNvSpPr>
            <a:spLocks noGrp="1"/>
          </p:cNvSpPr>
          <p:nvPr>
            <p:ph type="ctrTitle"/>
          </p:nvPr>
        </p:nvSpPr>
        <p:spPr>
          <a:xfrm>
            <a:off x="645585" y="2488688"/>
            <a:ext cx="10977032" cy="636025"/>
          </a:xfrm>
          <a:prstGeom prst="rect">
            <a:avLst/>
          </a:prstGeom>
        </p:spPr>
        <p:txBody>
          <a:bodyPr/>
          <a:lstStyle>
            <a:lvl1pPr algn="ctr">
              <a:defRPr sz="2800" b="0">
                <a:solidFill>
                  <a:schemeClr val="bg1"/>
                </a:solidFill>
              </a:defRPr>
            </a:lvl1pPr>
          </a:lstStyle>
          <a:p>
            <a:r>
              <a:rPr lang="en-US"/>
              <a:t>Click to edit Master title style</a:t>
            </a:r>
          </a:p>
        </p:txBody>
      </p:sp>
      <p:sp>
        <p:nvSpPr>
          <p:cNvPr id="5" name="Rectangle 4"/>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defTabSz="914400"/>
            <a:endParaRPr lang="en-US" sz="1800">
              <a:solidFill>
                <a:srgbClr val="FFFFFF"/>
              </a:solidFill>
            </a:endParaRPr>
          </a:p>
        </p:txBody>
      </p:sp>
      <p:pic>
        <p:nvPicPr>
          <p:cNvPr id="6" name="Picture 5" descr="ed_heart.ai"/>
          <p:cNvPicPr>
            <a:picLocks noChangeAspect="1"/>
          </p:cNvPicPr>
          <p:nvPr userDrawn="1"/>
        </p:nvPicPr>
        <p:blipFill>
          <a:blip r:embed="rId2" cstate="print">
            <a:alphaModFix amt="10000"/>
          </a:blip>
          <a:stretch>
            <a:fillRect/>
          </a:stretch>
        </p:blipFill>
        <p:spPr>
          <a:xfrm>
            <a:off x="6998170" y="-342900"/>
            <a:ext cx="4717143" cy="6858000"/>
          </a:xfrm>
          <a:prstGeom prst="rect">
            <a:avLst/>
          </a:prstGeom>
        </p:spPr>
      </p:pic>
    </p:spTree>
    <p:extLst>
      <p:ext uri="{BB962C8B-B14F-4D97-AF65-F5344CB8AC3E}">
        <p14:creationId xmlns:p14="http://schemas.microsoft.com/office/powerpoint/2010/main" val="3487127467"/>
      </p:ext>
    </p:extLst>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Highlight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713" y="1381401"/>
            <a:ext cx="10972800" cy="4708329"/>
          </a:xfrm>
          <a:prstGeom prst="rect">
            <a:avLst/>
          </a:prstGeom>
        </p:spPr>
        <p:txBody>
          <a:bodyPr/>
          <a:lstStyle>
            <a:lvl1pPr marL="0" indent="0">
              <a:spcBef>
                <a:spcPts val="1200"/>
              </a:spcBef>
              <a:buNone/>
              <a:defRPr sz="2100" b="1">
                <a:solidFill>
                  <a:schemeClr val="accent4"/>
                </a:solidFill>
              </a:defRPr>
            </a:lvl1pPr>
            <a:lvl2pPr marL="688975" indent="-231775">
              <a:spcBef>
                <a:spcPts val="600"/>
              </a:spcBef>
              <a:buClr>
                <a:schemeClr val="accent4"/>
              </a:buClr>
              <a:buFont typeface="Arial" pitchFamily="34" charset="0"/>
              <a:buChar char="•"/>
              <a:defRPr sz="1800"/>
            </a:lvl2pPr>
            <a:lvl3pPr>
              <a:buClr>
                <a:schemeClr val="accent4"/>
              </a:buClr>
              <a:buFont typeface="Arial" pitchFamily="34" charset="0"/>
              <a:buChar cha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7"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935076036"/>
      </p:ext>
    </p:extLst>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714" y="1381401"/>
            <a:ext cx="5498881" cy="4875389"/>
          </a:xfrm>
          <a:prstGeom prst="rect">
            <a:avLst/>
          </a:prstGeom>
        </p:spPr>
        <p:txBody>
          <a:bodyPr/>
          <a:lstStyle>
            <a:lvl1pPr marL="174625" indent="-174625">
              <a:spcBef>
                <a:spcPts val="1200"/>
              </a:spcBef>
              <a:buClr>
                <a:schemeClr val="accent4"/>
              </a:buClr>
              <a:defRPr sz="2200"/>
            </a:lvl1pPr>
            <a:lvl2pPr marL="688975" indent="-231775">
              <a:spcBef>
                <a:spcPts val="25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9" name="Content Placeholder 2"/>
          <p:cNvSpPr>
            <a:spLocks noGrp="1"/>
          </p:cNvSpPr>
          <p:nvPr>
            <p:ph idx="13"/>
          </p:nvPr>
        </p:nvSpPr>
        <p:spPr>
          <a:xfrm>
            <a:off x="6310352" y="1375098"/>
            <a:ext cx="5498881" cy="4875389"/>
          </a:xfrm>
          <a:prstGeom prst="rect">
            <a:avLst/>
          </a:prstGeom>
        </p:spPr>
        <p:txBody>
          <a:bodyPr/>
          <a:lstStyle>
            <a:lvl1pPr marL="174625" indent="-174625">
              <a:spcBef>
                <a:spcPts val="1200"/>
              </a:spcBef>
              <a:buClr>
                <a:schemeClr val="accent4"/>
              </a:buClr>
              <a:defRPr sz="2200"/>
            </a:lvl1pPr>
            <a:lvl2pPr marL="688975" indent="-231775">
              <a:spcBef>
                <a:spcPts val="25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1335047534"/>
      </p:ext>
    </p:extLst>
  </p:cSld>
  <p:clrMapOvr>
    <a:masterClrMapping/>
  </p:clrMapOvr>
  <p:transition spd="slow">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2 Column, Hightlight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714" y="1381401"/>
            <a:ext cx="5498881" cy="4875389"/>
          </a:xfrm>
          <a:prstGeom prst="rect">
            <a:avLst/>
          </a:prstGeom>
        </p:spPr>
        <p:txBody>
          <a:bodyPr/>
          <a:lstStyle>
            <a:lvl1pPr marL="174625" indent="-174625">
              <a:spcBef>
                <a:spcPts val="1200"/>
              </a:spcBef>
              <a:buNone/>
              <a:defRPr sz="2100" b="1">
                <a:solidFill>
                  <a:schemeClr val="accent4"/>
                </a:solidFill>
              </a:defRPr>
            </a:lvl1pPr>
            <a:lvl2pPr marL="688975" indent="-231775">
              <a:spcBef>
                <a:spcPts val="60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9" name="Content Placeholder 2"/>
          <p:cNvSpPr>
            <a:spLocks noGrp="1"/>
          </p:cNvSpPr>
          <p:nvPr>
            <p:ph idx="13"/>
          </p:nvPr>
        </p:nvSpPr>
        <p:spPr>
          <a:xfrm>
            <a:off x="6310352" y="1375098"/>
            <a:ext cx="5498881" cy="4875389"/>
          </a:xfrm>
          <a:prstGeom prst="rect">
            <a:avLst/>
          </a:prstGeom>
        </p:spPr>
        <p:txBody>
          <a:bodyPr/>
          <a:lstStyle>
            <a:lvl1pPr marL="174625" indent="-174625">
              <a:spcBef>
                <a:spcPts val="1200"/>
              </a:spcBef>
              <a:buClr>
                <a:schemeClr val="accent4"/>
              </a:buClr>
              <a:buNone/>
              <a:defRPr sz="2100" b="1">
                <a:solidFill>
                  <a:schemeClr val="accent4"/>
                </a:solidFill>
              </a:defRPr>
            </a:lvl1pPr>
            <a:lvl2pPr marL="688975" indent="-231775">
              <a:spcBef>
                <a:spcPts val="600"/>
              </a:spcBef>
              <a:buClr>
                <a:schemeClr val="accent4"/>
              </a:buClr>
              <a:defRPr sz="1800"/>
            </a:lvl2pPr>
            <a:lvl3pPr>
              <a:buClr>
                <a:schemeClr val="accent4"/>
              </a:buClr>
              <a:defRPr sz="1600"/>
            </a:lvl3pPr>
            <a:lvl4pPr>
              <a:buClr>
                <a:schemeClr val="accent4"/>
              </a:buClr>
              <a:defRPr sz="1600"/>
            </a:lvl4pPr>
            <a:lvl5pPr>
              <a:buClr>
                <a:schemeClr val="accent4"/>
              </a:buCl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258785607"/>
      </p:ext>
    </p:extLst>
  </p:cSld>
  <p:clrMapOvr>
    <a:masterClrMapping/>
  </p:clrMapOvr>
  <p:transition spd="slow">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5"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125870414"/>
      </p:ext>
    </p:extLst>
  </p:cSld>
  <p:clrMapOvr>
    <a:masterClrMapping/>
  </p:clrMapOvr>
  <p:transition spd="slow">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6" name="Picture Placeholder 8"/>
          <p:cNvSpPr>
            <a:spLocks noGrp="1"/>
          </p:cNvSpPr>
          <p:nvPr>
            <p:ph type="pic" sz="quarter" idx="13"/>
          </p:nvPr>
        </p:nvSpPr>
        <p:spPr>
          <a:xfrm>
            <a:off x="1255776" y="1987805"/>
            <a:ext cx="9717024" cy="4032250"/>
          </a:xfrm>
          <a:prstGeom prst="rect">
            <a:avLst/>
          </a:prstGeom>
        </p:spPr>
        <p:txBody>
          <a:bodyPr/>
          <a:lstStyle/>
          <a:p>
            <a:endParaRPr lang="en-US"/>
          </a:p>
        </p:txBody>
      </p:sp>
      <p:sp>
        <p:nvSpPr>
          <p:cNvPr id="7" name="Text Placeholder 14"/>
          <p:cNvSpPr>
            <a:spLocks noGrp="1"/>
          </p:cNvSpPr>
          <p:nvPr>
            <p:ph type="body" sz="quarter" idx="14" hasCustomPrompt="1"/>
          </p:nvPr>
        </p:nvSpPr>
        <p:spPr>
          <a:xfrm>
            <a:off x="645585" y="1524001"/>
            <a:ext cx="10977033" cy="465137"/>
          </a:xfrm>
          <a:prstGeom prst="rect">
            <a:avLst/>
          </a:prstGeom>
        </p:spPr>
        <p:txBody>
          <a:bodyPr/>
          <a:lstStyle>
            <a:lvl1pPr algn="ctr">
              <a:buNone/>
              <a:defRPr sz="2000" b="1">
                <a:solidFill>
                  <a:schemeClr val="accent4"/>
                </a:solidFill>
              </a:defRPr>
            </a:lvl1pPr>
            <a:lvl2pPr algn="ctr">
              <a:buNone/>
              <a:defRPr sz="1800" b="1">
                <a:solidFill>
                  <a:schemeClr val="accent6">
                    <a:lumMod val="50000"/>
                  </a:schemeClr>
                </a:solidFill>
              </a:defRPr>
            </a:lvl2pPr>
            <a:lvl3pPr algn="ctr">
              <a:buNone/>
              <a:defRPr sz="1800" b="1">
                <a:solidFill>
                  <a:schemeClr val="accent6">
                    <a:lumMod val="50000"/>
                  </a:schemeClr>
                </a:solidFill>
              </a:defRPr>
            </a:lvl3pPr>
            <a:lvl4pPr algn="ctr">
              <a:buNone/>
              <a:defRPr sz="1800" b="1">
                <a:solidFill>
                  <a:schemeClr val="accent6">
                    <a:lumMod val="50000"/>
                  </a:schemeClr>
                </a:solidFill>
              </a:defRPr>
            </a:lvl4pPr>
            <a:lvl5pPr algn="ctr">
              <a:buNone/>
              <a:defRPr sz="1800" b="1">
                <a:solidFill>
                  <a:schemeClr val="accent6">
                    <a:lumMod val="50000"/>
                  </a:schemeClr>
                </a:solidFill>
              </a:defRPr>
            </a:lvl5pPr>
          </a:lstStyle>
          <a:p>
            <a:pPr lvl="0"/>
            <a:r>
              <a:rPr lang="en-US"/>
              <a:t>Click to edit Text Master text styles</a:t>
            </a:r>
          </a:p>
        </p:txBody>
      </p:sp>
      <p:sp>
        <p:nvSpPr>
          <p:cNvPr id="9"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349478404"/>
      </p:ext>
    </p:extLst>
  </p:cSld>
  <p:clrMapOvr>
    <a:masterClrMapping/>
  </p:clrMapOvr>
  <p:transition spd="slow">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Only, Two Line Title">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a:xfrm>
            <a:off x="504576" y="6356351"/>
            <a:ext cx="2844800" cy="365125"/>
          </a:xfrm>
          <a:prstGeom prst="rect">
            <a:avLst/>
          </a:prstGeom>
        </p:spPr>
        <p:txBody>
          <a:bodyPr/>
          <a:lstStyle>
            <a:lvl1pPr algn="l">
              <a:defRPr sz="1200"/>
            </a:lvl1pPr>
          </a:lstStyle>
          <a:p>
            <a:fld id="{4ECA2066-C095-4B8E-9573-772045B6EA92}" type="slidenum">
              <a:rPr lang="en-US" smtClean="0">
                <a:solidFill>
                  <a:srgbClr val="FFFFFF"/>
                </a:solidFill>
              </a:rPr>
              <a:pPr/>
              <a:t>‹#›</a:t>
            </a:fld>
            <a:endParaRPr lang="en-US">
              <a:solidFill>
                <a:srgbClr val="FFFFFF"/>
              </a:solidFill>
            </a:endParaRPr>
          </a:p>
        </p:txBody>
      </p:sp>
      <p:sp>
        <p:nvSpPr>
          <p:cNvPr id="7" name="Media Placeholder 8"/>
          <p:cNvSpPr>
            <a:spLocks noGrp="1"/>
          </p:cNvSpPr>
          <p:nvPr>
            <p:ph type="media" sz="quarter" idx="13"/>
          </p:nvPr>
        </p:nvSpPr>
        <p:spPr>
          <a:xfrm>
            <a:off x="2463801" y="2103439"/>
            <a:ext cx="7228417" cy="3355975"/>
          </a:xfrm>
          <a:prstGeom prst="rect">
            <a:avLst/>
          </a:prstGeom>
        </p:spPr>
        <p:txBody>
          <a:bodyPr/>
          <a:lstStyle/>
          <a:p>
            <a:endParaRPr lang="en-US"/>
          </a:p>
        </p:txBody>
      </p:sp>
      <p:sp>
        <p:nvSpPr>
          <p:cNvPr id="5" name="Title 1"/>
          <p:cNvSpPr>
            <a:spLocks noGrp="1"/>
          </p:cNvSpPr>
          <p:nvPr>
            <p:ph type="title"/>
          </p:nvPr>
        </p:nvSpPr>
        <p:spPr>
          <a:xfrm>
            <a:off x="519290" y="171450"/>
            <a:ext cx="8675511" cy="952500"/>
          </a:xfrm>
          <a:prstGeom prst="rect">
            <a:avLst/>
          </a:prstGeom>
        </p:spPr>
        <p:txBody>
          <a:bodyPr anchor="t"/>
          <a:lstStyle>
            <a:lvl1pPr>
              <a:lnSpc>
                <a:spcPts val="3000"/>
              </a:lnSpc>
              <a:defRPr sz="2600" b="0" baseline="0"/>
            </a:lvl1pPr>
          </a:lstStyle>
          <a:p>
            <a:r>
              <a:rPr lang="en-US"/>
              <a:t>Click to edit Master title style</a:t>
            </a:r>
          </a:p>
        </p:txBody>
      </p:sp>
    </p:spTree>
    <p:extLst>
      <p:ext uri="{BB962C8B-B14F-4D97-AF65-F5344CB8AC3E}">
        <p14:creationId xmlns:p14="http://schemas.microsoft.com/office/powerpoint/2010/main" val="2424385955"/>
      </p:ext>
    </p:extLst>
  </p:cSld>
  <p:clrMapOvr>
    <a:masterClrMapping/>
  </p:clrMapOvr>
  <p:transition spd="slow">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454707-AF6A-43A3-87FB-72114151FC90}"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7FD6-8362-4923-803C-4B6C4AAA344C}" type="slidenum">
              <a:rPr lang="en-US" smtClean="0"/>
              <a:t>‹#›</a:t>
            </a:fld>
            <a:endParaRPr lang="en-US"/>
          </a:p>
        </p:txBody>
      </p:sp>
    </p:spTree>
    <p:extLst>
      <p:ext uri="{BB962C8B-B14F-4D97-AF65-F5344CB8AC3E}">
        <p14:creationId xmlns:p14="http://schemas.microsoft.com/office/powerpoint/2010/main" val="3710134435"/>
      </p:ext>
    </p:extLst>
  </p:cSld>
  <p:clrMapOvr>
    <a:masterClrMapping/>
  </p:clrMapOvr>
  <p:transition spd="slow">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42"/>
          <p:cNvSpPr>
            <a:spLocks noChangeArrowheads="1"/>
          </p:cNvSpPr>
          <p:nvPr/>
        </p:nvSpPr>
        <p:spPr bwMode="auto">
          <a:xfrm>
            <a:off x="749300" y="3946526"/>
            <a:ext cx="10913533" cy="946151"/>
          </a:xfrm>
          <a:prstGeom prst="rect">
            <a:avLst/>
          </a:prstGeom>
          <a:noFill/>
          <a:ln>
            <a:noFill/>
          </a:ln>
          <a:effectLst>
            <a:outerShdw dist="45791" dir="8778596" algn="ctr" rotWithShape="0">
              <a:schemeClr val="bg2"/>
            </a:outerShdw>
          </a:effectLst>
        </p:spPr>
        <p:txBody>
          <a:bodyPr anchor="ctr" anchorCtr="1"/>
          <a:lstStyle/>
          <a:p>
            <a:pPr algn="ctr">
              <a:lnSpc>
                <a:spcPct val="95000"/>
              </a:lnSpc>
              <a:buClr>
                <a:schemeClr val="tx2"/>
              </a:buClr>
              <a:defRPr/>
            </a:pPr>
            <a:endParaRPr lang="en-US" sz="2600">
              <a:solidFill>
                <a:srgbClr val="DDDDDD"/>
              </a:solidFill>
              <a:ea typeface="ヒラギノ角ゴ Pro W3" pitchFamily="-111" charset="-128"/>
              <a:cs typeface="+mn-cs"/>
            </a:endParaRPr>
          </a:p>
          <a:p>
            <a:pPr algn="ctr">
              <a:lnSpc>
                <a:spcPct val="95000"/>
              </a:lnSpc>
              <a:buClr>
                <a:schemeClr val="tx2"/>
              </a:buClr>
              <a:defRPr/>
            </a:pPr>
            <a:endParaRPr lang="en-US" sz="2600">
              <a:solidFill>
                <a:srgbClr val="DDDDDD"/>
              </a:solidFill>
              <a:ea typeface="ヒラギノ角ゴ Pro W3" pitchFamily="-111" charset="-128"/>
              <a:cs typeface="+mn-cs"/>
            </a:endParaRPr>
          </a:p>
        </p:txBody>
      </p:sp>
      <p:sp>
        <p:nvSpPr>
          <p:cNvPr id="5123" name="Rectangle 3"/>
          <p:cNvSpPr>
            <a:spLocks noGrp="1" noChangeArrowheads="1"/>
          </p:cNvSpPr>
          <p:nvPr>
            <p:ph type="ctrTitle"/>
          </p:nvPr>
        </p:nvSpPr>
        <p:spPr>
          <a:xfrm>
            <a:off x="1056219" y="1424186"/>
            <a:ext cx="10119783" cy="615553"/>
          </a:xfrm>
        </p:spPr>
        <p:txBody>
          <a:bodyPr lIns="0" rIns="0" anchor="ctr">
            <a:spAutoFit/>
          </a:bodyPr>
          <a:lstStyle>
            <a:lvl1pPr>
              <a:lnSpc>
                <a:spcPct val="85000"/>
              </a:lnSpc>
              <a:defRPr sz="4000">
                <a:solidFill>
                  <a:schemeClr val="tx2"/>
                </a:solidFill>
              </a:defRPr>
            </a:lvl1pPr>
          </a:lstStyle>
          <a:p>
            <a:pPr lvl="0"/>
            <a:r>
              <a:rPr lang="en-US" noProof="0"/>
              <a:t>Click to edit Master title style</a:t>
            </a:r>
          </a:p>
        </p:txBody>
      </p:sp>
      <p:sp>
        <p:nvSpPr>
          <p:cNvPr id="5124" name="Rectangle 4"/>
          <p:cNvSpPr>
            <a:spLocks noGrp="1" noChangeArrowheads="1"/>
          </p:cNvSpPr>
          <p:nvPr>
            <p:ph type="subTitle" idx="1"/>
          </p:nvPr>
        </p:nvSpPr>
        <p:spPr>
          <a:xfrm>
            <a:off x="609600" y="3224213"/>
            <a:ext cx="10913533" cy="889000"/>
          </a:xfrm>
        </p:spPr>
        <p:txBody>
          <a:bodyPr anchorCtr="1"/>
          <a:lstStyle>
            <a:lvl1pPr marL="0" indent="0" algn="ctr">
              <a:buSzTx/>
              <a:buFontTx/>
              <a:buNone/>
              <a:defRPr sz="3333" i="1" baseline="0"/>
            </a:lvl1pPr>
          </a:lstStyle>
          <a:p>
            <a:pPr lvl="0"/>
            <a:r>
              <a:rPr lang="en-US" noProof="0"/>
              <a:t>Click to edit Master subtitle style</a:t>
            </a:r>
          </a:p>
        </p:txBody>
      </p:sp>
      <p:pic>
        <p:nvPicPr>
          <p:cNvPr id="5" name="Picture 4" descr="TCT18_CRF_pres_slide_16-9_blue.jpg"/>
          <p:cNvPicPr>
            <a:picLocks noChangeAspect="1"/>
          </p:cNvPicPr>
          <p:nvPr userDrawn="1"/>
        </p:nvPicPr>
        <p:blipFill>
          <a:blip r:embed="rId3" cstate="print"/>
          <a:stretch>
            <a:fillRect/>
          </a:stretch>
        </p:blipFill>
        <p:spPr>
          <a:xfrm>
            <a:off x="1806" y="0"/>
            <a:ext cx="12188388" cy="6858000"/>
          </a:xfrm>
          <a:prstGeom prst="rect">
            <a:avLst/>
          </a:prstGeom>
        </p:spPr>
      </p:pic>
      <p:pic>
        <p:nvPicPr>
          <p:cNvPr id="6" name="Picture 5" descr="TCT18-ppt-slide-no-logos-16-9_01.jpg"/>
          <p:cNvPicPr>
            <a:picLocks noChangeAspect="1"/>
          </p:cNvPicPr>
          <p:nvPr userDrawn="1"/>
        </p:nvPicPr>
        <p:blipFill>
          <a:blip r:embed="rId4" cstate="print"/>
          <a:stretch>
            <a:fillRect/>
          </a:stretch>
        </p:blipFill>
        <p:spPr>
          <a:xfrm>
            <a:off x="1806" y="0"/>
            <a:ext cx="12188388" cy="6858000"/>
          </a:xfrm>
          <a:prstGeom prst="rect">
            <a:avLst/>
          </a:prstGeom>
        </p:spPr>
      </p:pic>
      <p:pic>
        <p:nvPicPr>
          <p:cNvPr id="7" name="Picture 6" descr="TCT18-ppt-slide-no-logos-no-bar-16-9_01.jpg"/>
          <p:cNvPicPr>
            <a:picLocks noChangeAspect="1"/>
          </p:cNvPicPr>
          <p:nvPr userDrawn="1"/>
        </p:nvPicPr>
        <p:blipFill>
          <a:blip r:embed="rId5"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425010013"/>
      </p:ext>
    </p:extLst>
  </p:cSld>
  <p:clrMapOvr>
    <a:masterClrMapping/>
  </p:clrMapOvr>
  <p:transition spd="slow">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33" baseline="0"/>
            </a:lvl1pPr>
          </a:lstStyle>
          <a:p>
            <a:r>
              <a:rPr lang="en-US"/>
              <a:t>Click to edit Master title style</a:t>
            </a:r>
          </a:p>
        </p:txBody>
      </p:sp>
      <p:sp>
        <p:nvSpPr>
          <p:cNvPr id="3" name="Content Placeholder 2"/>
          <p:cNvSpPr>
            <a:spLocks noGrp="1"/>
          </p:cNvSpPr>
          <p:nvPr>
            <p:ph idx="1"/>
          </p:nvPr>
        </p:nvSpPr>
        <p:spPr/>
        <p:txBody>
          <a:bodyPr/>
          <a:lstStyle>
            <a:lvl1pPr>
              <a:defRPr sz="2800" baseline="0"/>
            </a:lvl1pPr>
            <a:lvl2pPr>
              <a:defRPr sz="2400" baseline="0"/>
            </a:lvl2pPr>
            <a:lvl3pPr>
              <a:defRPr sz="2133" baseline="0"/>
            </a:lvl3pPr>
            <a:lvl4pPr>
              <a:defRPr sz="1867" baseline="0"/>
            </a:lvl4pPr>
            <a:lvl5pPr>
              <a:defRPr sz="16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descr="TCT18_CRF_pres_slide_16-9_blue.jpg"/>
          <p:cNvPicPr>
            <a:picLocks noChangeAspect="1"/>
          </p:cNvPicPr>
          <p:nvPr userDrawn="1"/>
        </p:nvPicPr>
        <p:blipFill>
          <a:blip r:embed="rId2" cstate="print"/>
          <a:stretch>
            <a:fillRect/>
          </a:stretch>
        </p:blipFill>
        <p:spPr>
          <a:xfrm>
            <a:off x="1806" y="0"/>
            <a:ext cx="12188388" cy="6858000"/>
          </a:xfrm>
          <a:prstGeom prst="rect">
            <a:avLst/>
          </a:prstGeom>
        </p:spPr>
      </p:pic>
      <p:pic>
        <p:nvPicPr>
          <p:cNvPr id="5" name="Picture 4" descr="TCT18-ppt-slide-no-logos-16-9_01.jpg"/>
          <p:cNvPicPr>
            <a:picLocks noChangeAspect="1"/>
          </p:cNvPicPr>
          <p:nvPr userDrawn="1"/>
        </p:nvPicPr>
        <p:blipFill>
          <a:blip r:embed="rId3" cstate="print"/>
          <a:stretch>
            <a:fillRect/>
          </a:stretch>
        </p:blipFill>
        <p:spPr>
          <a:xfrm>
            <a:off x="1" y="0"/>
            <a:ext cx="12188388" cy="6858000"/>
          </a:xfrm>
          <a:prstGeom prst="rect">
            <a:avLst/>
          </a:prstGeom>
        </p:spPr>
      </p:pic>
      <p:pic>
        <p:nvPicPr>
          <p:cNvPr id="6" name="Picture 5" descr="TCT18-ppt-slide-no-logos-no-bar-16-9_01.jpg"/>
          <p:cNvPicPr>
            <a:picLocks noChangeAspect="1"/>
          </p:cNvPicPr>
          <p:nvPr userDrawn="1"/>
        </p:nvPicPr>
        <p:blipFill>
          <a:blip r:embed="rId4" cstate="print"/>
          <a:stretch>
            <a:fillRect/>
          </a:stretch>
        </p:blipFill>
        <p:spPr>
          <a:xfrm>
            <a:off x="3612" y="0"/>
            <a:ext cx="12188388" cy="6858000"/>
          </a:xfrm>
          <a:prstGeom prst="rect">
            <a:avLst/>
          </a:prstGeom>
        </p:spPr>
      </p:pic>
      <p:sp>
        <p:nvSpPr>
          <p:cNvPr id="7" name="Rectangle 6">
            <a:extLst>
              <a:ext uri="{FF2B5EF4-FFF2-40B4-BE49-F238E27FC236}">
                <a16:creationId xmlns:a16="http://schemas.microsoft.com/office/drawing/2014/main" id="{490B2E42-AC63-4DF8-839F-7E4453ADDC23}"/>
              </a:ext>
            </a:extLst>
          </p:cNvPr>
          <p:cNvSpPr/>
          <p:nvPr userDrawn="1"/>
        </p:nvSpPr>
        <p:spPr bwMode="auto">
          <a:xfrm>
            <a:off x="0" y="0"/>
            <a:ext cx="12192000" cy="1195754"/>
          </a:xfrm>
          <a:prstGeom prst="rect">
            <a:avLst/>
          </a:prstGeom>
          <a:solidFill>
            <a:srgbClr val="00002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Tree>
    <p:extLst>
      <p:ext uri="{BB962C8B-B14F-4D97-AF65-F5344CB8AC3E}">
        <p14:creationId xmlns:p14="http://schemas.microsoft.com/office/powerpoint/2010/main" val="336490917"/>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p:txBody>
          <a:bodyPr/>
          <a:lstStyle>
            <a:lvl1pPr marL="223838" indent="-223838">
              <a:spcAft>
                <a:spcPts val="0"/>
              </a:spcAft>
              <a:buClr>
                <a:srgbClr val="FFFF66"/>
              </a:buClr>
              <a:buFont typeface="Arial"/>
              <a:buChar char="•"/>
              <a:defRPr sz="2800" b="0" i="0">
                <a:solidFill>
                  <a:schemeClr val="bg1"/>
                </a:solidFill>
              </a:defRPr>
            </a:lvl1pPr>
            <a:lvl2pPr>
              <a:spcBef>
                <a:spcPts val="600"/>
              </a:spcBef>
              <a:spcAft>
                <a:spcPts val="0"/>
              </a:spcAft>
              <a:buFont typeface="Arial"/>
              <a:buChar char="•"/>
              <a:defRPr sz="2400" b="1"/>
            </a:lvl2pPr>
            <a:lvl3pPr>
              <a:spcBef>
                <a:spcPts val="600"/>
              </a:spcBef>
              <a:buFont typeface="Lucida Grande"/>
              <a:buChar char="–"/>
              <a:defRPr b="0"/>
            </a:lvl3pPr>
            <a:lvl4pPr>
              <a:spcBef>
                <a:spcPts val="600"/>
              </a:spcBef>
              <a:buFont typeface="Lucida Grande"/>
              <a:buChar char="·"/>
              <a:defRPr b="0"/>
            </a:lvl4pPr>
            <a:lvl5pPr>
              <a:spcBef>
                <a:spcPts val="600"/>
              </a:spcBef>
              <a:buFont typeface="Lucida Grande"/>
              <a:buChar char="»"/>
              <a:defRPr b="0"/>
            </a:lvl5pPr>
          </a:lstStyle>
          <a:p>
            <a:pPr lvl="0"/>
            <a:r>
              <a:rPr lang="en-US"/>
              <a:t>Click to edit Master text styles</a:t>
            </a:r>
          </a:p>
          <a:p>
            <a:pPr lvl="2"/>
            <a:r>
              <a:rPr lang="en-US"/>
              <a:t>Second level</a:t>
            </a:r>
          </a:p>
          <a:p>
            <a:pPr lvl="3"/>
            <a:r>
              <a:rPr lang="en-US"/>
              <a:t>Third level</a:t>
            </a:r>
          </a:p>
          <a:p>
            <a:pPr lvl="4"/>
            <a:r>
              <a:rPr lang="en-US"/>
              <a:t>Fourth level</a:t>
            </a:r>
          </a:p>
        </p:txBody>
      </p:sp>
    </p:spTree>
    <p:extLst>
      <p:ext uri="{BB962C8B-B14F-4D97-AF65-F5344CB8AC3E}">
        <p14:creationId xmlns:p14="http://schemas.microsoft.com/office/powerpoint/2010/main" val="226450277"/>
      </p:ext>
    </p:extLst>
  </p:cSld>
  <p:clrMapOvr>
    <a:masterClrMapping/>
  </p:clrMapOvr>
  <p:transition spd="slow">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479551"/>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79551"/>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TCT18-ppt-slide-no-logos-no-bar-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768718483"/>
      </p:ext>
    </p:extLst>
  </p:cSld>
  <p:clrMapOvr>
    <a:masterClrMapping/>
  </p:clrMapOvr>
  <p:transition spd="slow">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TCT18-ppt-slide-no-logos-no-bar-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1058939558"/>
      </p:ext>
    </p:extLst>
  </p:cSld>
  <p:clrMapOvr>
    <a:masterClrMapping/>
  </p:clrMapOvr>
  <p:transition spd="slow">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descr="TCT18_CRF_pres_slide_16-9_blue.jpg"/>
          <p:cNvPicPr>
            <a:picLocks noChangeAspect="1"/>
          </p:cNvPicPr>
          <p:nvPr userDrawn="1"/>
        </p:nvPicPr>
        <p:blipFill>
          <a:blip r:embed="rId2" cstate="print"/>
          <a:stretch>
            <a:fillRect/>
          </a:stretch>
        </p:blipFill>
        <p:spPr>
          <a:xfrm>
            <a:off x="1806" y="0"/>
            <a:ext cx="12188388" cy="6858000"/>
          </a:xfrm>
          <a:prstGeom prst="rect">
            <a:avLst/>
          </a:prstGeom>
        </p:spPr>
      </p:pic>
      <p:pic>
        <p:nvPicPr>
          <p:cNvPr id="4" name="Picture 3" descr="TCT18-ppt-slide-no-logos-16-9_01.jpg"/>
          <p:cNvPicPr>
            <a:picLocks noChangeAspect="1"/>
          </p:cNvPicPr>
          <p:nvPr userDrawn="1"/>
        </p:nvPicPr>
        <p:blipFill>
          <a:blip r:embed="rId3" cstate="print"/>
          <a:stretch>
            <a:fillRect/>
          </a:stretch>
        </p:blipFill>
        <p:spPr>
          <a:xfrm>
            <a:off x="3613" y="0"/>
            <a:ext cx="12188388" cy="6858000"/>
          </a:xfrm>
          <a:prstGeom prst="rect">
            <a:avLst/>
          </a:prstGeom>
        </p:spPr>
      </p:pic>
      <p:pic>
        <p:nvPicPr>
          <p:cNvPr id="5" name="Picture 4" descr="TCT18-ppt-slide-no-logos-no-bar-16-9_01.jpg"/>
          <p:cNvPicPr>
            <a:picLocks noChangeAspect="1"/>
          </p:cNvPicPr>
          <p:nvPr userDrawn="1"/>
        </p:nvPicPr>
        <p:blipFill>
          <a:blip r:embed="rId4" cstate="print"/>
          <a:stretch>
            <a:fillRect/>
          </a:stretch>
        </p:blipFill>
        <p:spPr>
          <a:xfrm>
            <a:off x="3613" y="0"/>
            <a:ext cx="12188388" cy="6858000"/>
          </a:xfrm>
          <a:prstGeom prst="rect">
            <a:avLst/>
          </a:prstGeom>
        </p:spPr>
      </p:pic>
    </p:spTree>
    <p:extLst>
      <p:ext uri="{BB962C8B-B14F-4D97-AF65-F5344CB8AC3E}">
        <p14:creationId xmlns:p14="http://schemas.microsoft.com/office/powerpoint/2010/main" val="618843017"/>
      </p:ext>
    </p:extLst>
  </p:cSld>
  <p:clrMapOvr>
    <a:masterClrMapping/>
  </p:clrMapOvr>
  <p:transition spd="slow">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TCT18-ppt-slide-no-logos-16-9_01.jpg"/>
          <p:cNvPicPr>
            <a:picLocks noChangeAspect="1"/>
          </p:cNvPicPr>
          <p:nvPr userDrawn="1"/>
        </p:nvPicPr>
        <p:blipFill>
          <a:blip r:embed="rId2" cstate="print"/>
          <a:stretch>
            <a:fillRect/>
          </a:stretch>
        </p:blipFill>
        <p:spPr>
          <a:xfrm>
            <a:off x="1806" y="0"/>
            <a:ext cx="12188388" cy="6858000"/>
          </a:xfrm>
          <a:prstGeom prst="rect">
            <a:avLst/>
          </a:prstGeom>
        </p:spPr>
      </p:pic>
      <p:pic>
        <p:nvPicPr>
          <p:cNvPr id="3" name="Picture 2" descr="TCT18-ppt-slide-no-logos-no-bar-16-9_01.jpg"/>
          <p:cNvPicPr>
            <a:picLocks noChangeAspect="1"/>
          </p:cNvPicPr>
          <p:nvPr userDrawn="1"/>
        </p:nvPicPr>
        <p:blipFill>
          <a:blip r:embed="rId3" cstate="print"/>
          <a:stretch>
            <a:fillRect/>
          </a:stretch>
        </p:blipFill>
        <p:spPr>
          <a:xfrm>
            <a:off x="3613" y="0"/>
            <a:ext cx="12188388" cy="6858000"/>
          </a:xfrm>
          <a:prstGeom prst="rect">
            <a:avLst/>
          </a:prstGeom>
        </p:spPr>
      </p:pic>
    </p:spTree>
    <p:extLst>
      <p:ext uri="{BB962C8B-B14F-4D97-AF65-F5344CB8AC3E}">
        <p14:creationId xmlns:p14="http://schemas.microsoft.com/office/powerpoint/2010/main" val="7686761"/>
      </p:ext>
    </p:extLst>
  </p:cSld>
  <p:clrMapOvr>
    <a:masterClrMapping/>
  </p:clrMapOvr>
  <p:transition spd="slow">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pic>
        <p:nvPicPr>
          <p:cNvPr id="5" name="Picture 4" descr="TCT18-ppt-slide-no-logos-no-bar-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2324993732"/>
      </p:ext>
    </p:extLst>
  </p:cSld>
  <p:clrMapOvr>
    <a:masterClrMapping/>
  </p:clrMapOvr>
  <p:transition spd="slow">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pic>
        <p:nvPicPr>
          <p:cNvPr id="5" name="Picture 4" descr="TCT18-ppt-slide-no-logos-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1929217648"/>
      </p:ext>
    </p:extLst>
  </p:cSld>
  <p:clrMapOvr>
    <a:masterClrMapping/>
  </p:clrMapOvr>
  <p:transition spd="slow">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srgbClr val="FFFFFF"/>
              </a:solidFill>
            </a:endParaRPr>
          </a:p>
        </p:txBody>
      </p:sp>
      <p:sp>
        <p:nvSpPr>
          <p:cNvPr id="13" name="Rectangle 3"/>
          <p:cNvSpPr>
            <a:spLocks noGrp="1" noChangeArrowheads="1"/>
          </p:cNvSpPr>
          <p:nvPr>
            <p:ph type="ctrTitle"/>
          </p:nvPr>
        </p:nvSpPr>
        <p:spPr>
          <a:xfrm>
            <a:off x="805135" y="1565295"/>
            <a:ext cx="10639244" cy="1355725"/>
          </a:xfrm>
          <a:prstGeom prst="rect">
            <a:avLst/>
          </a:prstGeom>
          <a:ln>
            <a:noFill/>
          </a:ln>
        </p:spPr>
        <p:txBody>
          <a:bodyPr anchor="b"/>
          <a:lstStyle>
            <a:lvl1pPr algn="l">
              <a:lnSpc>
                <a:spcPct val="100000"/>
              </a:lnSpc>
              <a:defRPr kumimoji="0" lang="en-US" sz="2700" b="1" i="0" u="none" strike="noStrike" kern="1200" cap="none" spc="0" normalizeH="0" baseline="0" noProof="0" dirty="0">
                <a:ln>
                  <a:noFill/>
                </a:ln>
                <a:solidFill>
                  <a:schemeClr val="accent2"/>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457200" rtl="0" eaLnBrk="1" fontAlgn="auto" latinLnBrk="0" hangingPunct="1">
              <a:lnSpc>
                <a:spcPct val="90000"/>
              </a:lnSpc>
              <a:spcBef>
                <a:spcPct val="0"/>
              </a:spcBef>
              <a:spcAft>
                <a:spcPts val="0"/>
              </a:spcAft>
              <a:buClrTx/>
              <a:buSzTx/>
              <a:buFontTx/>
              <a:buNone/>
              <a:tabLst/>
              <a:defRPr/>
            </a:pPr>
            <a:r>
              <a:rPr lang="en-US"/>
              <a:t>Click to edit Master title style</a:t>
            </a:r>
          </a:p>
        </p:txBody>
      </p:sp>
    </p:spTree>
    <p:extLst>
      <p:ext uri="{BB962C8B-B14F-4D97-AF65-F5344CB8AC3E}">
        <p14:creationId xmlns:p14="http://schemas.microsoft.com/office/powerpoint/2010/main" val="804611723"/>
      </p:ext>
    </p:extLst>
  </p:cSld>
  <p:clrMapOvr>
    <a:masterClrMapping/>
  </p:clrMapOvr>
  <p:transition spd="slow">
    <p:wipe di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solidFill>
                  <a:schemeClr val="accent2"/>
                </a:solidFill>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p:txBody>
          <a:bodyPr/>
          <a:lstStyle>
            <a:lvl1pPr marL="223838" indent="-223838">
              <a:spcAft>
                <a:spcPts val="0"/>
              </a:spcAft>
              <a:buClr>
                <a:schemeClr val="accent2"/>
              </a:buClr>
              <a:buFont typeface="Arial"/>
              <a:buChar char="•"/>
              <a:defRPr b="0" i="0">
                <a:solidFill>
                  <a:schemeClr val="bg1"/>
                </a:solidFill>
                <a:effectLst>
                  <a:outerShdw blurRad="38100" dist="38100" dir="2700000" algn="tl">
                    <a:srgbClr val="000000">
                      <a:alpha val="43137"/>
                    </a:srgbClr>
                  </a:outerShdw>
                </a:effectLst>
              </a:defRPr>
            </a:lvl1pPr>
            <a:lvl2pPr>
              <a:spcBef>
                <a:spcPts val="600"/>
              </a:spcBef>
              <a:spcAft>
                <a:spcPts val="0"/>
              </a:spcAft>
              <a:buClr>
                <a:schemeClr val="accent2"/>
              </a:buClr>
              <a:buFont typeface="Arial"/>
              <a:buChar char="•"/>
              <a:defRPr b="0">
                <a:effectLst>
                  <a:outerShdw blurRad="38100" dist="38100" dir="2700000" algn="tl">
                    <a:srgbClr val="000000">
                      <a:alpha val="43137"/>
                    </a:srgbClr>
                  </a:outerShdw>
                </a:effectLst>
              </a:defRPr>
            </a:lvl2pPr>
            <a:lvl3pPr>
              <a:spcBef>
                <a:spcPts val="600"/>
              </a:spcBef>
              <a:buClr>
                <a:schemeClr val="accent2"/>
              </a:buClr>
              <a:buFont typeface="Lucida Grande"/>
              <a:buChar char="–"/>
              <a:defRPr b="0">
                <a:effectLst>
                  <a:outerShdw blurRad="38100" dist="38100" dir="2700000" algn="tl">
                    <a:srgbClr val="000000">
                      <a:alpha val="43137"/>
                    </a:srgbClr>
                  </a:outerShdw>
                </a:effectLst>
              </a:defRPr>
            </a:lvl3pPr>
            <a:lvl4pPr>
              <a:spcBef>
                <a:spcPts val="600"/>
              </a:spcBef>
              <a:buClr>
                <a:schemeClr val="accent2"/>
              </a:buClr>
              <a:buFont typeface="Lucida Grande"/>
              <a:buChar char="·"/>
              <a:defRPr b="0">
                <a:effectLst>
                  <a:outerShdw blurRad="38100" dist="38100" dir="2700000" algn="tl">
                    <a:srgbClr val="000000">
                      <a:alpha val="43137"/>
                    </a:srgbClr>
                  </a:outerShdw>
                </a:effectLst>
              </a:defRPr>
            </a:lvl4pPr>
            <a:lvl5pPr>
              <a:spcBef>
                <a:spcPts val="600"/>
              </a:spcBef>
              <a:buClr>
                <a:schemeClr val="accent2"/>
              </a:buClr>
              <a:buFont typeface="Lucida Grande"/>
              <a:buChar char="»"/>
              <a:defRPr b="0">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F2F227C-5C6F-CB43-A202-51611B28C28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75714523"/>
      </p:ext>
    </p:extLst>
  </p:cSld>
  <p:clrMapOvr>
    <a:masterClrMapping/>
  </p:clrMapOvr>
  <p:transition spd="slow">
    <p:wipe dir="d"/>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solidFill>
                  <a:schemeClr val="accent2"/>
                </a:solidFill>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a:xfrm>
            <a:off x="243471" y="1371601"/>
            <a:ext cx="5357949" cy="4754563"/>
          </a:xfrm>
        </p:spPr>
        <p:txBody>
          <a:bodyPr/>
          <a:lstStyle>
            <a:lvl1pPr marL="223838" indent="-223838">
              <a:spcAft>
                <a:spcPts val="0"/>
              </a:spcAft>
              <a:buClr>
                <a:schemeClr val="accent2"/>
              </a:buClr>
              <a:buFont typeface="Arial"/>
              <a:buChar char="•"/>
              <a:defRPr b="0" i="0">
                <a:solidFill>
                  <a:schemeClr val="bg1"/>
                </a:solidFill>
                <a:effectLst>
                  <a:outerShdw blurRad="38100" dist="38100" dir="2700000" algn="tl">
                    <a:srgbClr val="000000">
                      <a:alpha val="43137"/>
                    </a:srgbClr>
                  </a:outerShdw>
                </a:effectLst>
              </a:defRPr>
            </a:lvl1pPr>
            <a:lvl2pPr>
              <a:spcBef>
                <a:spcPts val="600"/>
              </a:spcBef>
              <a:spcAft>
                <a:spcPts val="0"/>
              </a:spcAft>
              <a:buClr>
                <a:schemeClr val="accent2"/>
              </a:buClr>
              <a:buFont typeface="Arial"/>
              <a:buChar char="•"/>
              <a:defRPr b="0">
                <a:effectLst>
                  <a:outerShdw blurRad="38100" dist="38100" dir="2700000" algn="tl">
                    <a:srgbClr val="000000">
                      <a:alpha val="43137"/>
                    </a:srgbClr>
                  </a:outerShdw>
                </a:effectLst>
              </a:defRPr>
            </a:lvl2pPr>
            <a:lvl3pPr>
              <a:spcBef>
                <a:spcPts val="600"/>
              </a:spcBef>
              <a:buClr>
                <a:schemeClr val="accent2"/>
              </a:buClr>
              <a:buFont typeface="Lucida Grande"/>
              <a:buChar char="–"/>
              <a:defRPr b="0">
                <a:effectLst>
                  <a:outerShdw blurRad="38100" dist="38100" dir="2700000" algn="tl">
                    <a:srgbClr val="000000">
                      <a:alpha val="43137"/>
                    </a:srgbClr>
                  </a:outerShdw>
                </a:effectLst>
              </a:defRPr>
            </a:lvl3pPr>
            <a:lvl4pPr>
              <a:spcBef>
                <a:spcPts val="600"/>
              </a:spcBef>
              <a:buClr>
                <a:schemeClr val="accent2"/>
              </a:buClr>
              <a:buFont typeface="Lucida Grande"/>
              <a:buChar char="·"/>
              <a:defRPr b="0">
                <a:effectLst>
                  <a:outerShdw blurRad="38100" dist="38100" dir="2700000" algn="tl">
                    <a:srgbClr val="000000">
                      <a:alpha val="43137"/>
                    </a:srgbClr>
                  </a:outerShdw>
                </a:effectLst>
              </a:defRPr>
            </a:lvl4pPr>
            <a:lvl5pPr>
              <a:spcBef>
                <a:spcPts val="600"/>
              </a:spcBef>
              <a:buClr>
                <a:schemeClr val="accent2"/>
              </a:buClr>
              <a:buFont typeface="Lucida Grande"/>
              <a:buChar char="»"/>
              <a:defRPr b="0">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F2F227C-5C6F-CB43-A202-51611B28C28E}" type="slidenum">
              <a:rPr lang="en-US" smtClean="0">
                <a:solidFill>
                  <a:prstClr val="white"/>
                </a:solidFill>
              </a:rPr>
              <a:pPr/>
              <a:t>‹#›</a:t>
            </a:fld>
            <a:endParaRPr lang="en-US">
              <a:solidFill>
                <a:prstClr val="white"/>
              </a:solidFill>
            </a:endParaRPr>
          </a:p>
        </p:txBody>
      </p:sp>
      <p:sp>
        <p:nvSpPr>
          <p:cNvPr id="5" name="Content Placeholder 2"/>
          <p:cNvSpPr>
            <a:spLocks noGrp="1"/>
          </p:cNvSpPr>
          <p:nvPr>
            <p:ph idx="13"/>
          </p:nvPr>
        </p:nvSpPr>
        <p:spPr>
          <a:xfrm>
            <a:off x="6458308" y="1371601"/>
            <a:ext cx="5357949" cy="4754563"/>
          </a:xfrm>
        </p:spPr>
        <p:txBody>
          <a:bodyPr/>
          <a:lstStyle>
            <a:lvl1pPr marL="223838" indent="-223838">
              <a:spcAft>
                <a:spcPts val="0"/>
              </a:spcAft>
              <a:buClr>
                <a:schemeClr val="accent2"/>
              </a:buClr>
              <a:buFont typeface="Arial"/>
              <a:buChar char="•"/>
              <a:defRPr b="0" i="0">
                <a:solidFill>
                  <a:schemeClr val="bg1"/>
                </a:solidFill>
                <a:effectLst>
                  <a:outerShdw blurRad="38100" dist="38100" dir="2700000" algn="tl">
                    <a:srgbClr val="000000">
                      <a:alpha val="43137"/>
                    </a:srgbClr>
                  </a:outerShdw>
                </a:effectLst>
              </a:defRPr>
            </a:lvl1pPr>
            <a:lvl2pPr>
              <a:spcBef>
                <a:spcPts val="600"/>
              </a:spcBef>
              <a:spcAft>
                <a:spcPts val="0"/>
              </a:spcAft>
              <a:buClr>
                <a:schemeClr val="accent2"/>
              </a:buClr>
              <a:buFont typeface="Arial"/>
              <a:buChar char="•"/>
              <a:defRPr b="0">
                <a:effectLst>
                  <a:outerShdw blurRad="38100" dist="38100" dir="2700000" algn="tl">
                    <a:srgbClr val="000000">
                      <a:alpha val="43137"/>
                    </a:srgbClr>
                  </a:outerShdw>
                </a:effectLst>
              </a:defRPr>
            </a:lvl2pPr>
            <a:lvl3pPr>
              <a:spcBef>
                <a:spcPts val="600"/>
              </a:spcBef>
              <a:buClr>
                <a:schemeClr val="accent2"/>
              </a:buClr>
              <a:buFont typeface="Lucida Grande"/>
              <a:buChar char="–"/>
              <a:defRPr b="0">
                <a:effectLst>
                  <a:outerShdw blurRad="38100" dist="38100" dir="2700000" algn="tl">
                    <a:srgbClr val="000000">
                      <a:alpha val="43137"/>
                    </a:srgbClr>
                  </a:outerShdw>
                </a:effectLst>
              </a:defRPr>
            </a:lvl3pPr>
            <a:lvl4pPr>
              <a:spcBef>
                <a:spcPts val="600"/>
              </a:spcBef>
              <a:buClr>
                <a:schemeClr val="accent2"/>
              </a:buClr>
              <a:buFont typeface="Lucida Grande"/>
              <a:buChar char="·"/>
              <a:defRPr b="0">
                <a:effectLst>
                  <a:outerShdw blurRad="38100" dist="38100" dir="2700000" algn="tl">
                    <a:srgbClr val="000000">
                      <a:alpha val="43137"/>
                    </a:srgbClr>
                  </a:outerShdw>
                </a:effectLst>
              </a:defRPr>
            </a:lvl4pPr>
            <a:lvl5pPr>
              <a:spcBef>
                <a:spcPts val="600"/>
              </a:spcBef>
              <a:buClr>
                <a:schemeClr val="accent2"/>
              </a:buClr>
              <a:buFont typeface="Lucida Grande"/>
              <a:buChar char="»"/>
              <a:defRPr b="0">
                <a:effectLst>
                  <a:outerShdw blurRad="38100" dist="38100" dir="2700000" algn="tl">
                    <a:srgbClr val="000000">
                      <a:alpha val="43137"/>
                    </a:srgbClr>
                  </a:outerShdw>
                </a:effect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3367208"/>
      </p:ext>
    </p:extLst>
  </p:cSld>
  <p:clrMapOvr>
    <a:masterClrMapping/>
  </p:clrMapOvr>
  <p:transition spd="slow">
    <p:wipe dir="d"/>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effectLst>
                  <a:outerShdw blurRad="38100" dist="38100" dir="2700000" algn="tl">
                    <a:srgbClr val="000000">
                      <a:alpha val="43137"/>
                    </a:srgbClr>
                  </a:outerShdw>
                </a:effectLst>
              </a:defRPr>
            </a:lvl1pPr>
          </a:lstStyle>
          <a:p>
            <a:r>
              <a:rPr lang="en-US"/>
              <a:t>Click to edit Master title style</a:t>
            </a:r>
          </a:p>
        </p:txBody>
      </p:sp>
      <p:sp>
        <p:nvSpPr>
          <p:cNvPr id="5" name="Slide Number Placeholder 4"/>
          <p:cNvSpPr>
            <a:spLocks noGrp="1"/>
          </p:cNvSpPr>
          <p:nvPr>
            <p:ph type="sldNum" sz="quarter" idx="12"/>
          </p:nvPr>
        </p:nvSpPr>
        <p:spPr/>
        <p:txBody>
          <a:bodyPr/>
          <a:lstStyle/>
          <a:p>
            <a:fld id="{0F2F227C-5C6F-CB43-A202-51611B28C28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826331202"/>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a:xfrm>
            <a:off x="508000" y="4402090"/>
            <a:ext cx="11176000" cy="1917020"/>
          </a:xfrm>
        </p:spPr>
        <p:txBody>
          <a:bodyPr anchor="b" anchorCtr="0"/>
          <a:lstStyle>
            <a:lvl1pPr marL="223838" indent="-223838">
              <a:spcBef>
                <a:spcPts val="600"/>
              </a:spcBef>
              <a:spcAft>
                <a:spcPts val="0"/>
              </a:spcAft>
              <a:buClr>
                <a:srgbClr val="FFFF66"/>
              </a:buClr>
              <a:buFont typeface="Arial"/>
              <a:buChar char="•"/>
              <a:defRPr sz="1800" b="0" i="0">
                <a:solidFill>
                  <a:schemeClr val="bg1"/>
                </a:solidFill>
                <a:effectLst>
                  <a:outerShdw blurRad="38100" dist="38100" dir="2700000" algn="tl">
                    <a:srgbClr val="000000">
                      <a:alpha val="43137"/>
                    </a:srgbClr>
                  </a:outerShdw>
                </a:effectLst>
              </a:defRPr>
            </a:lvl1pPr>
            <a:lvl2pPr>
              <a:spcBef>
                <a:spcPts val="600"/>
              </a:spcBef>
              <a:spcAft>
                <a:spcPts val="0"/>
              </a:spcAft>
              <a:buFont typeface="Arial"/>
              <a:buChar char="•"/>
              <a:defRPr sz="1600" b="1">
                <a:effectLst>
                  <a:outerShdw blurRad="38100" dist="38100" dir="2700000" algn="tl">
                    <a:srgbClr val="000000">
                      <a:alpha val="43137"/>
                    </a:srgbClr>
                  </a:outerShdw>
                </a:effectLst>
              </a:defRPr>
            </a:lvl2pPr>
            <a:lvl3pPr>
              <a:spcBef>
                <a:spcPts val="600"/>
              </a:spcBef>
              <a:buFont typeface="Lucida Grande"/>
              <a:buChar char="–"/>
              <a:defRPr sz="1400" b="1">
                <a:effectLst>
                  <a:outerShdw blurRad="38100" dist="38100" dir="2700000" algn="tl">
                    <a:srgbClr val="000000">
                      <a:alpha val="43137"/>
                    </a:srgbClr>
                  </a:outerShdw>
                </a:effectLst>
              </a:defRPr>
            </a:lvl3pPr>
            <a:lvl4pPr>
              <a:spcBef>
                <a:spcPts val="600"/>
              </a:spcBef>
              <a:buFont typeface="Lucida Grande"/>
              <a:buChar char="·"/>
              <a:defRPr sz="1400" b="1">
                <a:effectLst>
                  <a:outerShdw blurRad="38100" dist="38100" dir="2700000" algn="tl">
                    <a:srgbClr val="000000">
                      <a:alpha val="43137"/>
                    </a:srgbClr>
                  </a:outerShdw>
                </a:effectLst>
              </a:defRPr>
            </a:lvl4pPr>
            <a:lvl5pPr>
              <a:spcBef>
                <a:spcPts val="600"/>
              </a:spcBef>
              <a:buFont typeface="Lucida Grande"/>
              <a:buChar char="»"/>
              <a:defRPr sz="1400" b="1">
                <a:effectLst>
                  <a:outerShdw blurRad="38100" dist="38100" dir="2700000" algn="tl">
                    <a:srgbClr val="000000">
                      <a:alpha val="43137"/>
                    </a:srgbClr>
                  </a:outerShdw>
                </a:effectLst>
              </a:defRPr>
            </a:lvl5pPr>
          </a:lstStyle>
          <a:p>
            <a:pPr lvl="0"/>
            <a:r>
              <a:rPr lang="en-US"/>
              <a:t>Click to edit Master text style</a:t>
            </a:r>
          </a:p>
        </p:txBody>
      </p:sp>
    </p:spTree>
    <p:extLst>
      <p:ext uri="{BB962C8B-B14F-4D97-AF65-F5344CB8AC3E}">
        <p14:creationId xmlns:p14="http://schemas.microsoft.com/office/powerpoint/2010/main" val="1243887077"/>
      </p:ext>
    </p:extLst>
  </p:cSld>
  <p:clrMapOvr>
    <a:masterClrMapping/>
  </p:clrMapOvr>
  <p:transition spd="slow">
    <p:wipe dir="d"/>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F2F227C-5C6F-CB43-A202-51611B28C28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189798673"/>
      </p:ext>
    </p:extLst>
  </p:cSld>
  <p:clrMapOvr>
    <a:masterClrMapping/>
  </p:clrMapOvr>
  <p:transition spd="slow">
    <p:wipe di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gradFill flip="none" rotWithShape="1">
            <a:gsLst>
              <a:gs pos="14000">
                <a:srgbClr val="234594"/>
              </a:gs>
              <a:gs pos="100000">
                <a:srgbClr val="091226"/>
              </a:gs>
              <a:gs pos="53000">
                <a:srgbClr val="182B5C"/>
              </a:gs>
            </a:gsLst>
            <a:lin ang="3120000" scaled="0"/>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srgbClr val="FFFFFF"/>
              </a:solidFill>
            </a:endParaRPr>
          </a:p>
        </p:txBody>
      </p:sp>
      <p:sp>
        <p:nvSpPr>
          <p:cNvPr id="13" name="Rectangle 3"/>
          <p:cNvSpPr>
            <a:spLocks noGrp="1" noChangeArrowheads="1"/>
          </p:cNvSpPr>
          <p:nvPr>
            <p:ph type="ctrTitle"/>
          </p:nvPr>
        </p:nvSpPr>
        <p:spPr>
          <a:xfrm>
            <a:off x="805135" y="1565295"/>
            <a:ext cx="10639244" cy="1355725"/>
          </a:xfrm>
          <a:prstGeom prst="rect">
            <a:avLst/>
          </a:prstGeom>
          <a:ln>
            <a:noFill/>
          </a:ln>
        </p:spPr>
        <p:txBody>
          <a:bodyPr anchor="b"/>
          <a:lstStyle>
            <a:lvl1pPr algn="l">
              <a:lnSpc>
                <a:spcPct val="100000"/>
              </a:lnSpc>
              <a:defRPr kumimoji="0" lang="en-US" sz="2700" b="1" i="0" u="none" strike="noStrike" kern="1200" cap="none" spc="0" normalizeH="0" baseline="0" noProof="0" dirty="0">
                <a:ln>
                  <a:noFill/>
                </a:ln>
                <a:solidFill>
                  <a:schemeClr val="accent2"/>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457200" rtl="0" eaLnBrk="1" fontAlgn="auto" latinLnBrk="0" hangingPunct="1">
              <a:lnSpc>
                <a:spcPct val="90000"/>
              </a:lnSpc>
              <a:spcBef>
                <a:spcPct val="0"/>
              </a:spcBef>
              <a:spcAft>
                <a:spcPts val="0"/>
              </a:spcAft>
              <a:buClrTx/>
              <a:buSzTx/>
              <a:buFontTx/>
              <a:buNone/>
              <a:tabLst/>
              <a:defRPr/>
            </a:pPr>
            <a:r>
              <a:rPr lang="en-US"/>
              <a:t>Click to edit Master title style</a:t>
            </a:r>
          </a:p>
        </p:txBody>
      </p:sp>
    </p:spTree>
    <p:extLst>
      <p:ext uri="{BB962C8B-B14F-4D97-AF65-F5344CB8AC3E}">
        <p14:creationId xmlns:p14="http://schemas.microsoft.com/office/powerpoint/2010/main" val="2236814037"/>
      </p:ext>
    </p:extLst>
  </p:cSld>
  <p:clrMapOvr>
    <a:masterClrMapping/>
  </p:clrMapOvr>
  <p:transition spd="slow">
    <p:wipe di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42"/>
          <p:cNvSpPr>
            <a:spLocks noChangeArrowheads="1"/>
          </p:cNvSpPr>
          <p:nvPr/>
        </p:nvSpPr>
        <p:spPr bwMode="auto">
          <a:xfrm>
            <a:off x="749300" y="3946526"/>
            <a:ext cx="10913533" cy="946151"/>
          </a:xfrm>
          <a:prstGeom prst="rect">
            <a:avLst/>
          </a:prstGeom>
          <a:noFill/>
          <a:ln>
            <a:noFill/>
          </a:ln>
          <a:effectLst>
            <a:outerShdw dist="45791" dir="8778596" algn="ctr" rotWithShape="0">
              <a:schemeClr val="bg2"/>
            </a:outerShdw>
          </a:effectLst>
        </p:spPr>
        <p:txBody>
          <a:bodyPr anchor="ctr" anchorCtr="1"/>
          <a:lstStyle/>
          <a:p>
            <a:pPr algn="ctr">
              <a:lnSpc>
                <a:spcPct val="95000"/>
              </a:lnSpc>
              <a:buClr>
                <a:schemeClr val="tx2"/>
              </a:buClr>
              <a:defRPr/>
            </a:pPr>
            <a:endParaRPr lang="en-US" sz="2600">
              <a:solidFill>
                <a:srgbClr val="DDDDDD"/>
              </a:solidFill>
              <a:ea typeface="ヒラギノ角ゴ Pro W3" pitchFamily="-111" charset="-128"/>
              <a:cs typeface="+mn-cs"/>
            </a:endParaRPr>
          </a:p>
          <a:p>
            <a:pPr algn="ctr">
              <a:lnSpc>
                <a:spcPct val="95000"/>
              </a:lnSpc>
              <a:buClr>
                <a:schemeClr val="tx2"/>
              </a:buClr>
              <a:defRPr/>
            </a:pPr>
            <a:endParaRPr lang="en-US" sz="2600">
              <a:solidFill>
                <a:srgbClr val="DDDDDD"/>
              </a:solidFill>
              <a:ea typeface="ヒラギノ角ゴ Pro W3" pitchFamily="-111" charset="-128"/>
              <a:cs typeface="+mn-cs"/>
            </a:endParaRPr>
          </a:p>
        </p:txBody>
      </p:sp>
      <p:sp>
        <p:nvSpPr>
          <p:cNvPr id="5123" name="Rectangle 3"/>
          <p:cNvSpPr>
            <a:spLocks noGrp="1" noChangeArrowheads="1"/>
          </p:cNvSpPr>
          <p:nvPr>
            <p:ph type="ctrTitle"/>
          </p:nvPr>
        </p:nvSpPr>
        <p:spPr>
          <a:xfrm>
            <a:off x="1056219" y="1424186"/>
            <a:ext cx="10119783" cy="615553"/>
          </a:xfrm>
        </p:spPr>
        <p:txBody>
          <a:bodyPr lIns="0" rIns="0" anchor="ctr">
            <a:spAutoFit/>
          </a:bodyPr>
          <a:lstStyle>
            <a:lvl1pPr>
              <a:lnSpc>
                <a:spcPct val="85000"/>
              </a:lnSpc>
              <a:defRPr sz="4000">
                <a:solidFill>
                  <a:schemeClr val="tx2"/>
                </a:solidFill>
              </a:defRPr>
            </a:lvl1pPr>
          </a:lstStyle>
          <a:p>
            <a:pPr lvl="0"/>
            <a:r>
              <a:rPr lang="en-US" noProof="0"/>
              <a:t>Click to edit Master title style</a:t>
            </a:r>
          </a:p>
        </p:txBody>
      </p:sp>
      <p:sp>
        <p:nvSpPr>
          <p:cNvPr id="5124" name="Rectangle 4"/>
          <p:cNvSpPr>
            <a:spLocks noGrp="1" noChangeArrowheads="1"/>
          </p:cNvSpPr>
          <p:nvPr>
            <p:ph type="subTitle" idx="1"/>
          </p:nvPr>
        </p:nvSpPr>
        <p:spPr>
          <a:xfrm>
            <a:off x="609600" y="3224213"/>
            <a:ext cx="10913533" cy="889000"/>
          </a:xfrm>
        </p:spPr>
        <p:txBody>
          <a:bodyPr anchorCtr="1"/>
          <a:lstStyle>
            <a:lvl1pPr marL="0" indent="0" algn="ctr">
              <a:buSzTx/>
              <a:buFontTx/>
              <a:buNone/>
              <a:defRPr sz="3333" i="1" baseline="0"/>
            </a:lvl1pPr>
          </a:lstStyle>
          <a:p>
            <a:pPr lvl="0"/>
            <a:r>
              <a:rPr lang="en-US" noProof="0"/>
              <a:t>Click to edit Master subtitle style</a:t>
            </a:r>
          </a:p>
        </p:txBody>
      </p:sp>
      <p:pic>
        <p:nvPicPr>
          <p:cNvPr id="5" name="Picture 4" descr="TCT18_CRF_pres_slide_16-9_blue.jpg"/>
          <p:cNvPicPr>
            <a:picLocks noChangeAspect="1"/>
          </p:cNvPicPr>
          <p:nvPr userDrawn="1"/>
        </p:nvPicPr>
        <p:blipFill>
          <a:blip r:embed="rId3" cstate="print"/>
          <a:stretch>
            <a:fillRect/>
          </a:stretch>
        </p:blipFill>
        <p:spPr>
          <a:xfrm>
            <a:off x="1806" y="0"/>
            <a:ext cx="12188388" cy="6858000"/>
          </a:xfrm>
          <a:prstGeom prst="rect">
            <a:avLst/>
          </a:prstGeom>
        </p:spPr>
      </p:pic>
      <p:pic>
        <p:nvPicPr>
          <p:cNvPr id="6" name="Picture 5" descr="TCT18-ppt-slide-no-logos-16-9_01.jpg"/>
          <p:cNvPicPr>
            <a:picLocks noChangeAspect="1"/>
          </p:cNvPicPr>
          <p:nvPr userDrawn="1"/>
        </p:nvPicPr>
        <p:blipFill>
          <a:blip r:embed="rId4" cstate="print"/>
          <a:stretch>
            <a:fillRect/>
          </a:stretch>
        </p:blipFill>
        <p:spPr>
          <a:xfrm>
            <a:off x="1806" y="0"/>
            <a:ext cx="12188388" cy="6858000"/>
          </a:xfrm>
          <a:prstGeom prst="rect">
            <a:avLst/>
          </a:prstGeom>
        </p:spPr>
      </p:pic>
      <p:pic>
        <p:nvPicPr>
          <p:cNvPr id="7" name="Picture 6" descr="TCT18-ppt-slide-no-logos-no-bar-16-9_01.jpg"/>
          <p:cNvPicPr>
            <a:picLocks noChangeAspect="1"/>
          </p:cNvPicPr>
          <p:nvPr userDrawn="1"/>
        </p:nvPicPr>
        <p:blipFill>
          <a:blip r:embed="rId5"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598039631"/>
      </p:ext>
    </p:extLst>
  </p:cSld>
  <p:clrMapOvr>
    <a:masterClrMapping/>
  </p:clrMapOvr>
  <p:transition spd="slow">
    <p:wipe di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33" baseline="0"/>
            </a:lvl1pPr>
          </a:lstStyle>
          <a:p>
            <a:r>
              <a:rPr lang="en-US"/>
              <a:t>Click to edit Master title style</a:t>
            </a:r>
          </a:p>
        </p:txBody>
      </p:sp>
      <p:sp>
        <p:nvSpPr>
          <p:cNvPr id="3" name="Content Placeholder 2"/>
          <p:cNvSpPr>
            <a:spLocks noGrp="1"/>
          </p:cNvSpPr>
          <p:nvPr>
            <p:ph idx="1"/>
          </p:nvPr>
        </p:nvSpPr>
        <p:spPr/>
        <p:txBody>
          <a:bodyPr/>
          <a:lstStyle>
            <a:lvl1pPr>
              <a:defRPr sz="2800" baseline="0"/>
            </a:lvl1pPr>
            <a:lvl2pPr>
              <a:defRPr sz="2400" baseline="0"/>
            </a:lvl2pPr>
            <a:lvl3pPr>
              <a:defRPr sz="2133" baseline="0"/>
            </a:lvl3pPr>
            <a:lvl4pPr>
              <a:defRPr sz="1867" baseline="0"/>
            </a:lvl4pPr>
            <a:lvl5pPr>
              <a:defRPr sz="16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descr="TCT18_CRF_pres_slide_16-9_blue.jpg"/>
          <p:cNvPicPr>
            <a:picLocks noChangeAspect="1"/>
          </p:cNvPicPr>
          <p:nvPr userDrawn="1"/>
        </p:nvPicPr>
        <p:blipFill>
          <a:blip r:embed="rId2" cstate="print"/>
          <a:stretch>
            <a:fillRect/>
          </a:stretch>
        </p:blipFill>
        <p:spPr>
          <a:xfrm>
            <a:off x="1806" y="0"/>
            <a:ext cx="12188388" cy="6858000"/>
          </a:xfrm>
          <a:prstGeom prst="rect">
            <a:avLst/>
          </a:prstGeom>
        </p:spPr>
      </p:pic>
      <p:pic>
        <p:nvPicPr>
          <p:cNvPr id="5" name="Picture 4" descr="TCT18-ppt-slide-no-logos-16-9_01.jpg"/>
          <p:cNvPicPr>
            <a:picLocks noChangeAspect="1"/>
          </p:cNvPicPr>
          <p:nvPr userDrawn="1"/>
        </p:nvPicPr>
        <p:blipFill>
          <a:blip r:embed="rId3" cstate="print"/>
          <a:stretch>
            <a:fillRect/>
          </a:stretch>
        </p:blipFill>
        <p:spPr>
          <a:xfrm>
            <a:off x="1" y="0"/>
            <a:ext cx="12188388" cy="6858000"/>
          </a:xfrm>
          <a:prstGeom prst="rect">
            <a:avLst/>
          </a:prstGeom>
        </p:spPr>
      </p:pic>
      <p:pic>
        <p:nvPicPr>
          <p:cNvPr id="6" name="Picture 5" descr="TCT18-ppt-slide-no-logos-no-bar-16-9_01.jpg"/>
          <p:cNvPicPr>
            <a:picLocks noChangeAspect="1"/>
          </p:cNvPicPr>
          <p:nvPr userDrawn="1"/>
        </p:nvPicPr>
        <p:blipFill>
          <a:blip r:embed="rId4" cstate="print"/>
          <a:stretch>
            <a:fillRect/>
          </a:stretch>
        </p:blipFill>
        <p:spPr>
          <a:xfrm>
            <a:off x="3613" y="0"/>
            <a:ext cx="12188388" cy="6858000"/>
          </a:xfrm>
          <a:prstGeom prst="rect">
            <a:avLst/>
          </a:prstGeom>
        </p:spPr>
      </p:pic>
      <p:pic>
        <p:nvPicPr>
          <p:cNvPr id="7" name="Picture 6" descr="Partner_3_Trial_KO_RGB.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8030" y="107907"/>
            <a:ext cx="2294274" cy="1155741"/>
          </a:xfrm>
          <a:prstGeom prst="rect">
            <a:avLst/>
          </a:prstGeom>
        </p:spPr>
      </p:pic>
    </p:spTree>
    <p:extLst>
      <p:ext uri="{BB962C8B-B14F-4D97-AF65-F5344CB8AC3E}">
        <p14:creationId xmlns:p14="http://schemas.microsoft.com/office/powerpoint/2010/main" val="3932366947"/>
      </p:ext>
    </p:extLst>
  </p:cSld>
  <p:clrMapOvr>
    <a:masterClrMapping/>
  </p:clrMapOvr>
  <p:transition spd="slow">
    <p:wipe di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479551"/>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79551"/>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descr="TCT18-ppt-slide-no-logos-no-bar-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1167472990"/>
      </p:ext>
    </p:extLst>
  </p:cSld>
  <p:clrMapOvr>
    <a:masterClrMapping/>
  </p:clrMapOvr>
  <p:transition spd="slow">
    <p:wipe dir="d"/>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TCT18-ppt-slide-no-logos-no-bar-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2980238812"/>
      </p:ext>
    </p:extLst>
  </p:cSld>
  <p:clrMapOvr>
    <a:masterClrMapping/>
  </p:clrMapOvr>
  <p:transition spd="slow">
    <p:wipe dir="d"/>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3" name="Picture 2" descr="TCT18_CRF_pres_slide_16-9_blue.jpg"/>
          <p:cNvPicPr>
            <a:picLocks noChangeAspect="1"/>
          </p:cNvPicPr>
          <p:nvPr userDrawn="1"/>
        </p:nvPicPr>
        <p:blipFill>
          <a:blip r:embed="rId2" cstate="print"/>
          <a:stretch>
            <a:fillRect/>
          </a:stretch>
        </p:blipFill>
        <p:spPr>
          <a:xfrm>
            <a:off x="1806" y="0"/>
            <a:ext cx="12188388" cy="6858000"/>
          </a:xfrm>
          <a:prstGeom prst="rect">
            <a:avLst/>
          </a:prstGeom>
        </p:spPr>
      </p:pic>
      <p:pic>
        <p:nvPicPr>
          <p:cNvPr id="4" name="Picture 3" descr="TCT18-ppt-slide-no-logos-16-9_01.jpg"/>
          <p:cNvPicPr>
            <a:picLocks noChangeAspect="1"/>
          </p:cNvPicPr>
          <p:nvPr userDrawn="1"/>
        </p:nvPicPr>
        <p:blipFill>
          <a:blip r:embed="rId3" cstate="print"/>
          <a:stretch>
            <a:fillRect/>
          </a:stretch>
        </p:blipFill>
        <p:spPr>
          <a:xfrm>
            <a:off x="3613" y="0"/>
            <a:ext cx="12188388" cy="6858000"/>
          </a:xfrm>
          <a:prstGeom prst="rect">
            <a:avLst/>
          </a:prstGeom>
        </p:spPr>
      </p:pic>
      <p:pic>
        <p:nvPicPr>
          <p:cNvPr id="5" name="Picture 4" descr="TCT18-ppt-slide-no-logos-no-bar-16-9_01.jpg"/>
          <p:cNvPicPr>
            <a:picLocks noChangeAspect="1"/>
          </p:cNvPicPr>
          <p:nvPr userDrawn="1"/>
        </p:nvPicPr>
        <p:blipFill>
          <a:blip r:embed="rId4" cstate="print"/>
          <a:stretch>
            <a:fillRect/>
          </a:stretch>
        </p:blipFill>
        <p:spPr>
          <a:xfrm>
            <a:off x="3613" y="0"/>
            <a:ext cx="12188388" cy="6858000"/>
          </a:xfrm>
          <a:prstGeom prst="rect">
            <a:avLst/>
          </a:prstGeom>
        </p:spPr>
      </p:pic>
    </p:spTree>
    <p:extLst>
      <p:ext uri="{BB962C8B-B14F-4D97-AF65-F5344CB8AC3E}">
        <p14:creationId xmlns:p14="http://schemas.microsoft.com/office/powerpoint/2010/main" val="2651559097"/>
      </p:ext>
    </p:extLst>
  </p:cSld>
  <p:clrMapOvr>
    <a:masterClrMapping/>
  </p:clrMapOvr>
  <p:transition spd="slow">
    <p:wipe dir="d"/>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TCT18-ppt-slide-no-logos-16-9_01.jpg"/>
          <p:cNvPicPr>
            <a:picLocks noChangeAspect="1"/>
          </p:cNvPicPr>
          <p:nvPr userDrawn="1"/>
        </p:nvPicPr>
        <p:blipFill>
          <a:blip r:embed="rId2" cstate="print"/>
          <a:stretch>
            <a:fillRect/>
          </a:stretch>
        </p:blipFill>
        <p:spPr>
          <a:xfrm>
            <a:off x="1806" y="0"/>
            <a:ext cx="12188388" cy="6858000"/>
          </a:xfrm>
          <a:prstGeom prst="rect">
            <a:avLst/>
          </a:prstGeom>
        </p:spPr>
      </p:pic>
      <p:pic>
        <p:nvPicPr>
          <p:cNvPr id="3" name="Picture 2" descr="TCT18-ppt-slide-no-logos-no-bar-16-9_01.jpg"/>
          <p:cNvPicPr>
            <a:picLocks noChangeAspect="1"/>
          </p:cNvPicPr>
          <p:nvPr userDrawn="1"/>
        </p:nvPicPr>
        <p:blipFill>
          <a:blip r:embed="rId3" cstate="print"/>
          <a:stretch>
            <a:fillRect/>
          </a:stretch>
        </p:blipFill>
        <p:spPr>
          <a:xfrm>
            <a:off x="3613" y="0"/>
            <a:ext cx="12188388" cy="6858000"/>
          </a:xfrm>
          <a:prstGeom prst="rect">
            <a:avLst/>
          </a:prstGeom>
        </p:spPr>
      </p:pic>
    </p:spTree>
    <p:extLst>
      <p:ext uri="{BB962C8B-B14F-4D97-AF65-F5344CB8AC3E}">
        <p14:creationId xmlns:p14="http://schemas.microsoft.com/office/powerpoint/2010/main" val="457031379"/>
      </p:ext>
    </p:extLst>
  </p:cSld>
  <p:clrMapOvr>
    <a:masterClrMapping/>
  </p:clrMapOvr>
  <p:transition spd="slow">
    <p:wipe dir="d"/>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pic>
        <p:nvPicPr>
          <p:cNvPr id="5" name="Picture 4" descr="TCT18-ppt-slide-no-logos-no-bar-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3012064697"/>
      </p:ext>
    </p:extLst>
  </p:cSld>
  <p:clrMapOvr>
    <a:masterClrMapping/>
  </p:clrMapOvr>
  <p:transition spd="slow">
    <p:wipe dir="d"/>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pic>
        <p:nvPicPr>
          <p:cNvPr id="5" name="Picture 4" descr="TCT18-ppt-slide-no-logos-16-9_01.jpg"/>
          <p:cNvPicPr>
            <a:picLocks noChangeAspect="1"/>
          </p:cNvPicPr>
          <p:nvPr userDrawn="1"/>
        </p:nvPicPr>
        <p:blipFill>
          <a:blip r:embed="rId2"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3506905260"/>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yellow1st L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idx="1"/>
          </p:nvPr>
        </p:nvSpPr>
        <p:spPr/>
        <p:txBody>
          <a:bodyPr/>
          <a:lstStyle>
            <a:lvl1pPr marL="0" indent="0">
              <a:spcAft>
                <a:spcPts val="0"/>
              </a:spcAft>
              <a:buNone/>
              <a:defRPr sz="2800" b="0" i="1">
                <a:solidFill>
                  <a:srgbClr val="FFFF66"/>
                </a:solidFill>
              </a:defRPr>
            </a:lvl1pPr>
            <a:lvl2pPr>
              <a:spcBef>
                <a:spcPts val="1200"/>
              </a:spcBef>
              <a:spcAft>
                <a:spcPts val="0"/>
              </a:spcAft>
              <a:buFont typeface="Arial"/>
              <a:buChar char="•"/>
              <a:defRPr b="0"/>
            </a:lvl2pPr>
            <a:lvl3pPr>
              <a:spcBef>
                <a:spcPts val="1200"/>
              </a:spcBef>
              <a:spcAft>
                <a:spcPts val="0"/>
              </a:spcAft>
              <a:buFont typeface="Lucida Grande"/>
              <a:buChar char="–"/>
              <a:defRPr b="0"/>
            </a:lvl3pPr>
            <a:lvl4pPr>
              <a:spcBef>
                <a:spcPts val="1200"/>
              </a:spcBef>
              <a:buFont typeface="Lucida Grande"/>
              <a:buChar char="·"/>
              <a:defRPr b="0"/>
            </a:lvl4pPr>
            <a:lvl5pPr>
              <a:spcBef>
                <a:spcPts val="600"/>
              </a:spcBef>
              <a:buFont typeface="Lucida Grande"/>
              <a:buChar cha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0144980"/>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2309814"/>
            <a:ext cx="10363200" cy="1362075"/>
          </a:xfrm>
        </p:spPr>
        <p:txBody>
          <a:bodyPr anchor="t"/>
          <a:lstStyle>
            <a:lvl1pPr algn="l">
              <a:defRPr sz="4000" b="1" cap="none"/>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23633999"/>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38100" dir="2700000" algn="tl">
                    <a:srgbClr val="000000">
                      <a:alpha val="43137"/>
                    </a:srgbClr>
                  </a:outerShdw>
                </a:effectLst>
              </a:defRPr>
            </a:lvl1pPr>
          </a:lstStyle>
          <a:p>
            <a:r>
              <a:rPr lang="en-US"/>
              <a:t>Click to edit Master title style</a:t>
            </a:r>
          </a:p>
        </p:txBody>
      </p:sp>
      <p:sp>
        <p:nvSpPr>
          <p:cNvPr id="3" name="Content Placeholder 2"/>
          <p:cNvSpPr>
            <a:spLocks noGrp="1"/>
          </p:cNvSpPr>
          <p:nvPr>
            <p:ph sz="half" idx="1"/>
          </p:nvPr>
        </p:nvSpPr>
        <p:spPr>
          <a:xfrm>
            <a:off x="508000" y="1371601"/>
            <a:ext cx="5384800" cy="4754563"/>
          </a:xfrm>
        </p:spPr>
        <p:txBody>
          <a:bodyPr>
            <a:noAutofit/>
          </a:bodyPr>
          <a:lstStyle>
            <a:lvl1pPr marL="0" indent="0">
              <a:buNone/>
              <a:defRPr sz="2200" b="0">
                <a:solidFill>
                  <a:srgbClr val="FFFF66"/>
                </a:solidFill>
              </a:defRPr>
            </a:lvl1pPr>
            <a:lvl2pPr>
              <a:spcBef>
                <a:spcPts val="600"/>
              </a:spcBef>
              <a:defRPr sz="1800"/>
            </a:lvl2pPr>
            <a:lvl3pPr>
              <a:spcBef>
                <a:spcPts val="600"/>
              </a:spcBef>
              <a:defRPr sz="1600"/>
            </a:lvl3pPr>
            <a:lvl4pPr>
              <a:spcBef>
                <a:spcPts val="600"/>
              </a:spcBef>
              <a:defRPr sz="1400"/>
            </a:lvl4pPr>
            <a:lvl5pPr>
              <a:spcBef>
                <a:spcPts val="600"/>
              </a:spcBef>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371601"/>
            <a:ext cx="5384800" cy="4754563"/>
          </a:xfrm>
        </p:spPr>
        <p:txBody>
          <a:bodyPr>
            <a:noAutofit/>
          </a:bodyPr>
          <a:lstStyle>
            <a:lvl1pPr marL="0" indent="0">
              <a:buNone/>
              <a:defRPr sz="2200" b="0">
                <a:solidFill>
                  <a:srgbClr val="FFFF66"/>
                </a:solidFill>
              </a:defRPr>
            </a:lvl1pPr>
            <a:lvl2pPr>
              <a:spcBef>
                <a:spcPts val="600"/>
              </a:spcBef>
              <a:defRPr sz="1800"/>
            </a:lvl2pPr>
            <a:lvl3pPr>
              <a:spcBef>
                <a:spcPts val="600"/>
              </a:spcBef>
              <a:defRPr sz="1600"/>
            </a:lvl3pPr>
            <a:lvl4pPr>
              <a:spcBef>
                <a:spcPts val="600"/>
              </a:spcBef>
              <a:defRPr sz="1400"/>
            </a:lvl4pPr>
            <a:lvl5pPr>
              <a:spcBef>
                <a:spcPts val="600"/>
              </a:spcBef>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7778202"/>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effectLst>
                  <a:outerShdw blurRad="38100" dist="38100" dir="2700000" algn="tl">
                    <a:srgbClr val="000000">
                      <a:alpha val="43137"/>
                    </a:srgbClr>
                  </a:outerShdw>
                </a:effectLst>
              </a:defRPr>
            </a:lvl1pPr>
          </a:lstStyle>
          <a:p>
            <a:r>
              <a:rPr lang="en-US"/>
              <a:t>Click to edit Master title style</a:t>
            </a:r>
          </a:p>
        </p:txBody>
      </p:sp>
    </p:spTree>
    <p:extLst>
      <p:ext uri="{BB962C8B-B14F-4D97-AF65-F5344CB8AC3E}">
        <p14:creationId xmlns:p14="http://schemas.microsoft.com/office/powerpoint/2010/main" val="202245317"/>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effectLst>
                  <a:outerShdw blurRad="38100" dist="38100" dir="2700000" algn="tl">
                    <a:srgbClr val="000000">
                      <a:alpha val="43137"/>
                    </a:srgbClr>
                  </a:outerShdw>
                </a:effectLst>
              </a:defRPr>
            </a:lvl1pPr>
          </a:lstStyle>
          <a:p>
            <a:r>
              <a:rPr lang="en-US"/>
              <a:t>Click to edit Master title style</a:t>
            </a:r>
          </a:p>
        </p:txBody>
      </p:sp>
      <p:sp>
        <p:nvSpPr>
          <p:cNvPr id="4" name="Media Placeholder 8"/>
          <p:cNvSpPr>
            <a:spLocks noGrp="1"/>
          </p:cNvSpPr>
          <p:nvPr>
            <p:ph type="media" sz="quarter" idx="13"/>
          </p:nvPr>
        </p:nvSpPr>
        <p:spPr>
          <a:xfrm>
            <a:off x="2235200" y="2057401"/>
            <a:ext cx="7721600" cy="3355975"/>
          </a:xfrm>
          <a:prstGeom prst="rect">
            <a:avLst/>
          </a:prstGeom>
        </p:spPr>
        <p:txBody>
          <a:bodyPr/>
          <a:lstStyle/>
          <a:p>
            <a:endParaRPr lang="en-US"/>
          </a:p>
        </p:txBody>
      </p:sp>
    </p:spTree>
    <p:extLst>
      <p:ext uri="{BB962C8B-B14F-4D97-AF65-F5344CB8AC3E}">
        <p14:creationId xmlns:p14="http://schemas.microsoft.com/office/powerpoint/2010/main" val="2357399327"/>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5.jpeg"/><Relationship Id="rId5" Type="http://schemas.openxmlformats.org/officeDocument/2006/relationships/slideLayout" Target="../slideLayouts/slideLayout32.xml"/><Relationship Id="rId10" Type="http://schemas.openxmlformats.org/officeDocument/2006/relationships/image" Target="../media/image4.jpeg"/><Relationship Id="rId4" Type="http://schemas.openxmlformats.org/officeDocument/2006/relationships/slideLayout" Target="../slideLayouts/slideLayout3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38.xml"/><Relationship Id="rId7"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image" Target="../media/image5.jpeg"/><Relationship Id="rId5" Type="http://schemas.openxmlformats.org/officeDocument/2006/relationships/slideLayout" Target="../slideLayouts/slideLayout46.xml"/><Relationship Id="rId10" Type="http://schemas.openxmlformats.org/officeDocument/2006/relationships/image" Target="../media/image4.jpeg"/><Relationship Id="rId4" Type="http://schemas.openxmlformats.org/officeDocument/2006/relationships/slideLayout" Target="../slideLayouts/slideLayout45.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Pr>
        <a:gradFill flip="none" rotWithShape="1">
          <a:gsLst>
            <a:gs pos="14000">
              <a:srgbClr val="234594"/>
            </a:gs>
            <a:gs pos="100000">
              <a:srgbClr val="091226"/>
            </a:gs>
            <a:gs pos="53000">
              <a:srgbClr val="182B5C"/>
            </a:gs>
          </a:gsLst>
          <a:lin ang="3120000" scaled="0"/>
          <a:tileRect/>
        </a:gradFill>
        <a:effectLst/>
      </p:bgPr>
    </p: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gradFill flip="none" rotWithShape="1">
            <a:gsLst>
              <a:gs pos="0">
                <a:srgbClr val="1E3C7F"/>
              </a:gs>
              <a:gs pos="100000">
                <a:srgbClr val="142652"/>
              </a:gs>
            </a:gsLst>
            <a:lin ang="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bwMode="white">
          <a:xfrm>
            <a:off x="508000" y="0"/>
            <a:ext cx="8187267" cy="12192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508000" y="1371601"/>
            <a:ext cx="11176000" cy="47545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Partner_3_Trial_KO_RGB.png"/>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9981332" y="253828"/>
            <a:ext cx="1732636" cy="872815"/>
          </a:xfrm>
          <a:prstGeom prst="rect">
            <a:avLst/>
          </a:prstGeom>
        </p:spPr>
      </p:pic>
    </p:spTree>
    <p:extLst>
      <p:ext uri="{BB962C8B-B14F-4D97-AF65-F5344CB8AC3E}">
        <p14:creationId xmlns:p14="http://schemas.microsoft.com/office/powerpoint/2010/main" val="168750589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Lst>
  <p:transition spd="slow">
    <p:wipe dir="d"/>
  </p:transition>
  <p:hf sldNum="0" hdr="0" ftr="0" dt="0"/>
  <p:txStyles>
    <p:titleStyle>
      <a:lvl1pPr algn="l" defTabSz="457200" rtl="0" eaLnBrk="1" latinLnBrk="0" hangingPunct="1">
        <a:lnSpc>
          <a:spcPct val="90000"/>
        </a:lnSpc>
        <a:spcBef>
          <a:spcPct val="0"/>
        </a:spcBef>
        <a:buNone/>
        <a:defRPr sz="3000" b="1" kern="1200">
          <a:solidFill>
            <a:srgbClr val="FFFF66"/>
          </a:solidFill>
          <a:effectLst>
            <a:outerShdw blurRad="38100" dist="38100" dir="2700000" algn="tl">
              <a:srgbClr val="000000">
                <a:alpha val="43137"/>
              </a:srgbClr>
            </a:outerShdw>
          </a:effectLst>
          <a:latin typeface="+mj-lt"/>
          <a:ea typeface="+mj-ea"/>
          <a:cs typeface="+mj-cs"/>
        </a:defRPr>
      </a:lvl1pPr>
    </p:titleStyle>
    <p:bodyStyle>
      <a:lvl1pPr marL="0" indent="0" algn="l" defTabSz="457200" rtl="0" eaLnBrk="1" latinLnBrk="0" hangingPunct="1">
        <a:spcBef>
          <a:spcPts val="1800"/>
        </a:spcBef>
        <a:buFont typeface="Arial"/>
        <a:buNone/>
        <a:defRPr sz="2800" b="1" i="1" kern="1200">
          <a:solidFill>
            <a:srgbClr val="FDFF66"/>
          </a:solidFill>
          <a:effectLst>
            <a:outerShdw blurRad="38100" dist="38100" dir="2700000" algn="tl">
              <a:srgbClr val="000000">
                <a:alpha val="43137"/>
              </a:srgbClr>
            </a:outerShdw>
          </a:effectLst>
          <a:latin typeface="+mn-lt"/>
          <a:ea typeface="+mn-ea"/>
          <a:cs typeface="+mn-cs"/>
        </a:defRPr>
      </a:lvl1pPr>
      <a:lvl2pPr marL="223838" indent="-223838" algn="l" defTabSz="457200" rtl="0" eaLnBrk="1" latinLnBrk="0" hangingPunct="1">
        <a:spcBef>
          <a:spcPts val="1200"/>
        </a:spcBef>
        <a:buClr>
          <a:srgbClr val="FFFF66"/>
        </a:buClr>
        <a:buFont typeface="Arial"/>
        <a:buChar char="•"/>
        <a:defRPr sz="2800" b="0" kern="1200">
          <a:solidFill>
            <a:schemeClr val="bg1"/>
          </a:solidFill>
          <a:effectLst>
            <a:outerShdw blurRad="38100" dist="38100" dir="2700000" algn="tl">
              <a:srgbClr val="000000">
                <a:alpha val="43137"/>
              </a:srgbClr>
            </a:outerShdw>
          </a:effectLst>
          <a:latin typeface="+mn-lt"/>
          <a:ea typeface="+mn-ea"/>
          <a:cs typeface="+mn-cs"/>
        </a:defRPr>
      </a:lvl2pPr>
      <a:lvl3pPr marL="682625" indent="-223838" algn="l" defTabSz="457200" rtl="0" eaLnBrk="1" latinLnBrk="0" hangingPunct="1">
        <a:spcBef>
          <a:spcPts val="1200"/>
        </a:spcBef>
        <a:buClr>
          <a:srgbClr val="FFFF66"/>
        </a:buClr>
        <a:buFont typeface="Lucida Grande"/>
        <a:buChar char="–"/>
        <a:defRPr sz="2400" b="0" kern="1200">
          <a:solidFill>
            <a:schemeClr val="bg1"/>
          </a:solidFill>
          <a:effectLst>
            <a:outerShdw blurRad="38100" dist="38100" dir="2700000" algn="tl">
              <a:srgbClr val="000000">
                <a:alpha val="43137"/>
              </a:srgbClr>
            </a:outerShdw>
          </a:effectLst>
          <a:latin typeface="+mn-lt"/>
          <a:ea typeface="+mn-ea"/>
          <a:cs typeface="+mn-cs"/>
        </a:defRPr>
      </a:lvl3pPr>
      <a:lvl4pPr marL="1141413" indent="-223838" algn="l" defTabSz="457200" rtl="0" eaLnBrk="1" latinLnBrk="0" hangingPunct="1">
        <a:spcBef>
          <a:spcPts val="1200"/>
        </a:spcBef>
        <a:buClr>
          <a:srgbClr val="FFFF66"/>
        </a:buClr>
        <a:buFont typeface="Lucida Grande"/>
        <a:buChar char="·"/>
        <a:defRPr sz="2400" b="0" kern="1200">
          <a:solidFill>
            <a:schemeClr val="bg1"/>
          </a:solidFill>
          <a:effectLst>
            <a:outerShdw blurRad="38100" dist="38100" dir="2700000" algn="tl">
              <a:srgbClr val="000000">
                <a:alpha val="43137"/>
              </a:srgbClr>
            </a:outerShdw>
          </a:effectLst>
          <a:latin typeface="+mn-lt"/>
          <a:ea typeface="+mn-ea"/>
          <a:cs typeface="+mn-cs"/>
        </a:defRPr>
      </a:lvl4pPr>
      <a:lvl5pPr marL="1598613" indent="-222250" algn="l" defTabSz="457200" rtl="0" eaLnBrk="1" latinLnBrk="0" hangingPunct="1">
        <a:spcBef>
          <a:spcPts val="600"/>
        </a:spcBef>
        <a:buClr>
          <a:srgbClr val="FFFF66"/>
        </a:buClr>
        <a:buFont typeface="Lucida Grande"/>
        <a:buChar char="»"/>
        <a:defRPr sz="2400" b="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286" y="155575"/>
            <a:ext cx="10358967" cy="755651"/>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479551"/>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descr="TCT18-ppt-slide-no-logos-no-bar-16-9_01.jpg"/>
          <p:cNvPicPr>
            <a:picLocks noChangeAspect="1"/>
          </p:cNvPicPr>
          <p:nvPr userDrawn="1"/>
        </p:nvPicPr>
        <p:blipFill>
          <a:blip r:embed="rId11"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256661621"/>
      </p:ext>
    </p:extLst>
  </p:cSld>
  <p:clrMap bg1="dk2" tx1="lt1" bg2="dk1"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Lst>
  <p:transition spd="slow">
    <p:wipe dir="d"/>
  </p:transition>
  <p:txStyles>
    <p:titleStyle>
      <a:lvl1pPr algn="ctr" rtl="0" eaLnBrk="0" fontAlgn="base" hangingPunct="0">
        <a:spcBef>
          <a:spcPct val="0"/>
        </a:spcBef>
        <a:spcAft>
          <a:spcPct val="0"/>
        </a:spcAft>
        <a:defRPr sz="3333" b="1" baseline="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189" algn="ctr" rtl="0" fontAlgn="base">
        <a:spcBef>
          <a:spcPct val="0"/>
        </a:spcBef>
        <a:spcAft>
          <a:spcPct val="0"/>
        </a:spcAft>
        <a:defRPr sz="3600" b="1">
          <a:solidFill>
            <a:schemeClr val="tx1"/>
          </a:solidFill>
          <a:latin typeface="Arial" charset="0"/>
        </a:defRPr>
      </a:lvl6pPr>
      <a:lvl7pPr marL="914377" algn="ctr" rtl="0" fontAlgn="base">
        <a:spcBef>
          <a:spcPct val="0"/>
        </a:spcBef>
        <a:spcAft>
          <a:spcPct val="0"/>
        </a:spcAft>
        <a:defRPr sz="3600" b="1">
          <a:solidFill>
            <a:schemeClr val="tx1"/>
          </a:solidFill>
          <a:latin typeface="Arial" charset="0"/>
        </a:defRPr>
      </a:lvl7pPr>
      <a:lvl8pPr marL="1371566" algn="ctr" rtl="0" fontAlgn="base">
        <a:spcBef>
          <a:spcPct val="0"/>
        </a:spcBef>
        <a:spcAft>
          <a:spcPct val="0"/>
        </a:spcAft>
        <a:defRPr sz="3600" b="1">
          <a:solidFill>
            <a:schemeClr val="tx1"/>
          </a:solidFill>
          <a:latin typeface="Arial" charset="0"/>
        </a:defRPr>
      </a:lvl8pPr>
      <a:lvl9pPr marL="1828754" algn="ctr" rtl="0" fontAlgn="base">
        <a:spcBef>
          <a:spcPct val="0"/>
        </a:spcBef>
        <a:spcAft>
          <a:spcPct val="0"/>
        </a:spcAft>
        <a:defRPr sz="3600" b="1">
          <a:solidFill>
            <a:schemeClr val="tx1"/>
          </a:solidFill>
          <a:latin typeface="Arial" charset="0"/>
        </a:defRPr>
      </a:lvl9pPr>
    </p:titleStyle>
    <p:bodyStyle>
      <a:lvl1pPr marL="342891" indent="-342891" algn="l" rtl="0" eaLnBrk="0" fontAlgn="base" hangingPunct="0">
        <a:spcBef>
          <a:spcPct val="30000"/>
        </a:spcBef>
        <a:spcAft>
          <a:spcPct val="0"/>
        </a:spcAft>
        <a:buClr>
          <a:schemeClr val="tx2"/>
        </a:buClr>
        <a:buSzPct val="110000"/>
        <a:buChar char="•"/>
        <a:defRPr sz="2800" b="1" baseline="0">
          <a:solidFill>
            <a:schemeClr val="tx1"/>
          </a:solidFill>
          <a:latin typeface="+mn-lt"/>
          <a:ea typeface="+mn-ea"/>
          <a:cs typeface="+mn-cs"/>
        </a:defRPr>
      </a:lvl1pPr>
      <a:lvl2pPr marL="742932" indent="-285744" algn="l" rtl="0" eaLnBrk="0" fontAlgn="base" hangingPunct="0">
        <a:spcBef>
          <a:spcPct val="30000"/>
        </a:spcBef>
        <a:spcAft>
          <a:spcPct val="0"/>
        </a:spcAft>
        <a:buClr>
          <a:schemeClr val="tx2"/>
        </a:buClr>
        <a:buSzPct val="70000"/>
        <a:buFont typeface="Wingdings 2" pitchFamily="18" charset="2"/>
        <a:buChar char="¡"/>
        <a:defRPr sz="2400" b="1" baseline="0">
          <a:solidFill>
            <a:schemeClr val="tx1"/>
          </a:solidFill>
          <a:latin typeface="+mn-lt"/>
        </a:defRPr>
      </a:lvl2pPr>
      <a:lvl3pPr marL="1142971" indent="-228594" algn="l" rtl="0" eaLnBrk="0" fontAlgn="base" hangingPunct="0">
        <a:spcBef>
          <a:spcPct val="30000"/>
        </a:spcBef>
        <a:spcAft>
          <a:spcPct val="0"/>
        </a:spcAft>
        <a:buChar char="•"/>
        <a:defRPr sz="2133" b="1" baseline="0">
          <a:solidFill>
            <a:schemeClr val="tx1"/>
          </a:solidFill>
          <a:latin typeface="+mn-lt"/>
        </a:defRPr>
      </a:lvl3pPr>
      <a:lvl4pPr marL="1600160" indent="-228594" algn="l" rtl="0" eaLnBrk="0" fontAlgn="base" hangingPunct="0">
        <a:spcBef>
          <a:spcPct val="30000"/>
        </a:spcBef>
        <a:spcAft>
          <a:spcPct val="0"/>
        </a:spcAft>
        <a:buChar char="–"/>
        <a:defRPr sz="1867" b="1" baseline="0">
          <a:solidFill>
            <a:schemeClr val="tx1"/>
          </a:solidFill>
          <a:latin typeface="+mj-lt"/>
        </a:defRPr>
      </a:lvl4pPr>
      <a:lvl5pPr marL="2057349" indent="-228594" algn="l" rtl="0" eaLnBrk="0" fontAlgn="base" hangingPunct="0">
        <a:spcBef>
          <a:spcPct val="30000"/>
        </a:spcBef>
        <a:spcAft>
          <a:spcPct val="0"/>
        </a:spcAft>
        <a:buChar char="»"/>
        <a:defRPr sz="1600" b="1" baseline="0">
          <a:solidFill>
            <a:schemeClr val="tx1"/>
          </a:solidFill>
          <a:latin typeface="+mn-lt"/>
        </a:defRPr>
      </a:lvl5pPr>
      <a:lvl6pPr marL="2514537" indent="-228594" algn="l" rtl="0" fontAlgn="base">
        <a:spcBef>
          <a:spcPct val="30000"/>
        </a:spcBef>
        <a:spcAft>
          <a:spcPct val="0"/>
        </a:spcAft>
        <a:buChar char="»"/>
        <a:defRPr sz="2000" b="1">
          <a:solidFill>
            <a:schemeClr val="tx1"/>
          </a:solidFill>
          <a:latin typeface="+mn-lt"/>
        </a:defRPr>
      </a:lvl6pPr>
      <a:lvl7pPr marL="2971726" indent="-228594" algn="l" rtl="0" fontAlgn="base">
        <a:spcBef>
          <a:spcPct val="30000"/>
        </a:spcBef>
        <a:spcAft>
          <a:spcPct val="0"/>
        </a:spcAft>
        <a:buChar char="»"/>
        <a:defRPr sz="2000" b="1">
          <a:solidFill>
            <a:schemeClr val="tx1"/>
          </a:solidFill>
          <a:latin typeface="+mn-lt"/>
        </a:defRPr>
      </a:lvl7pPr>
      <a:lvl8pPr marL="3428914" indent="-228594" algn="l" rtl="0" fontAlgn="base">
        <a:spcBef>
          <a:spcPct val="30000"/>
        </a:spcBef>
        <a:spcAft>
          <a:spcPct val="0"/>
        </a:spcAft>
        <a:buChar char="»"/>
        <a:defRPr sz="2000" b="1">
          <a:solidFill>
            <a:schemeClr val="tx1"/>
          </a:solidFill>
          <a:latin typeface="+mn-lt"/>
        </a:defRPr>
      </a:lvl8pPr>
      <a:lvl9pPr marL="3886103" indent="-228594" algn="l" rtl="0" fontAlgn="base">
        <a:spcBef>
          <a:spcPct val="30000"/>
        </a:spcBef>
        <a:spcAft>
          <a:spcPct val="0"/>
        </a:spcAft>
        <a:buChar char="»"/>
        <a:defRPr sz="2000" b="1">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4000">
              <a:srgbClr val="234594"/>
            </a:gs>
            <a:gs pos="100000">
              <a:srgbClr val="091226"/>
            </a:gs>
            <a:gs pos="53000">
              <a:srgbClr val="182B5C"/>
            </a:gs>
          </a:gsLst>
          <a:lin ang="3120000" scaled="0"/>
          <a:tileRect/>
        </a:gradFill>
        <a:effectLst/>
      </p:bgPr>
    </p:bg>
    <p:spTree>
      <p:nvGrpSpPr>
        <p:cNvPr id="1" name=""/>
        <p:cNvGrpSpPr/>
        <p:nvPr/>
      </p:nvGrpSpPr>
      <p:grpSpPr>
        <a:xfrm>
          <a:off x="0" y="0"/>
          <a:ext cx="0" cy="0"/>
          <a:chOff x="0" y="0"/>
          <a:chExt cx="0" cy="0"/>
        </a:xfrm>
      </p:grpSpPr>
      <p:sp>
        <p:nvSpPr>
          <p:cNvPr id="8" name="Rectangle 7"/>
          <p:cNvSpPr/>
          <p:nvPr/>
        </p:nvSpPr>
        <p:spPr>
          <a:xfrm>
            <a:off x="0" y="0"/>
            <a:ext cx="12192000" cy="1219200"/>
          </a:xfrm>
          <a:prstGeom prst="rect">
            <a:avLst/>
          </a:prstGeom>
          <a:gradFill flip="none" rotWithShape="1">
            <a:gsLst>
              <a:gs pos="0">
                <a:srgbClr val="1E3C7F"/>
              </a:gs>
              <a:gs pos="100000">
                <a:srgbClr val="142652"/>
              </a:gs>
            </a:gsLst>
            <a:lin ang="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en-US" sz="1800">
              <a:solidFill>
                <a:prstClr val="white"/>
              </a:solidFill>
            </a:endParaRPr>
          </a:p>
        </p:txBody>
      </p:sp>
      <p:sp>
        <p:nvSpPr>
          <p:cNvPr id="2" name="Title Placeholder 1"/>
          <p:cNvSpPr>
            <a:spLocks noGrp="1"/>
          </p:cNvSpPr>
          <p:nvPr>
            <p:ph type="title"/>
          </p:nvPr>
        </p:nvSpPr>
        <p:spPr>
          <a:xfrm>
            <a:off x="254973" y="0"/>
            <a:ext cx="8946537" cy="1219200"/>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243469" y="1371601"/>
            <a:ext cx="11568968" cy="47545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243469" y="6356353"/>
            <a:ext cx="1219200" cy="365125"/>
          </a:xfrm>
          <a:prstGeom prst="rect">
            <a:avLst/>
          </a:prstGeom>
        </p:spPr>
        <p:txBody>
          <a:bodyPr vert="horz" lIns="91440" tIns="45720" rIns="91440" bIns="45720" rtlCol="0" anchor="ctr"/>
          <a:lstStyle>
            <a:lvl1pPr algn="l">
              <a:defRPr sz="1200">
                <a:solidFill>
                  <a:schemeClr val="bg1"/>
                </a:solidFill>
              </a:defRPr>
            </a:lvl1pPr>
          </a:lstStyle>
          <a:p>
            <a:pPr defTabSz="457200"/>
            <a:fld id="{0F2F227C-5C6F-CB43-A202-51611B28C28E}" type="slidenum">
              <a:rPr lang="en-US" smtClean="0">
                <a:solidFill>
                  <a:prstClr val="white"/>
                </a:solidFill>
              </a:rPr>
              <a:pPr defTabSz="457200"/>
              <a:t>‹#›</a:t>
            </a:fld>
            <a:endParaRPr lang="en-US">
              <a:solidFill>
                <a:prstClr val="white"/>
              </a:solidFill>
            </a:endParaRPr>
          </a:p>
        </p:txBody>
      </p:sp>
      <p:pic>
        <p:nvPicPr>
          <p:cNvPr id="7" name="Picture 12" descr="Partner_II_REV_KO_rgb"/>
          <p:cNvPicPr>
            <a:picLocks noChangeAspect="1" noChangeArrowheads="1"/>
          </p:cNvPicPr>
          <p:nvPr userDrawn="1"/>
        </p:nvPicPr>
        <p:blipFill>
          <a:blip r:embed="rId8"/>
          <a:srcRect/>
          <a:stretch>
            <a:fillRect/>
          </a:stretch>
        </p:blipFill>
        <p:spPr bwMode="auto">
          <a:xfrm>
            <a:off x="9733786" y="225071"/>
            <a:ext cx="2047792" cy="917931"/>
          </a:xfrm>
          <a:prstGeom prst="rect">
            <a:avLst/>
          </a:prstGeom>
          <a:noFill/>
          <a:ln w="9525">
            <a:noFill/>
            <a:miter lim="800000"/>
            <a:headEnd/>
            <a:tailEnd/>
          </a:ln>
        </p:spPr>
      </p:pic>
    </p:spTree>
    <p:extLst>
      <p:ext uri="{BB962C8B-B14F-4D97-AF65-F5344CB8AC3E}">
        <p14:creationId xmlns:p14="http://schemas.microsoft.com/office/powerpoint/2010/main" val="324406414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Lst>
  <p:transition spd="slow">
    <p:wipe dir="d"/>
  </p:transition>
  <p:hf hdr="0" ftr="0" dt="0"/>
  <p:txStyles>
    <p:titleStyle>
      <a:lvl1pPr algn="l" defTabSz="457200" rtl="0" eaLnBrk="1" latinLnBrk="0" hangingPunct="1">
        <a:lnSpc>
          <a:spcPct val="90000"/>
        </a:lnSpc>
        <a:spcBef>
          <a:spcPct val="0"/>
        </a:spcBef>
        <a:buNone/>
        <a:defRPr sz="2800" b="1" kern="1200">
          <a:solidFill>
            <a:schemeClr val="accent2"/>
          </a:solidFill>
          <a:effectLst>
            <a:outerShdw blurRad="38100" dist="38100" dir="2700000" algn="tl">
              <a:srgbClr val="000000">
                <a:alpha val="43137"/>
              </a:srgbClr>
            </a:outerShdw>
          </a:effectLst>
          <a:latin typeface="+mj-lt"/>
          <a:ea typeface="+mj-ea"/>
          <a:cs typeface="+mj-cs"/>
        </a:defRPr>
      </a:lvl1pPr>
    </p:titleStyle>
    <p:bodyStyle>
      <a:lvl1pPr marL="0" indent="0" algn="l" defTabSz="457200" rtl="0" eaLnBrk="1" latinLnBrk="0" hangingPunct="1">
        <a:spcBef>
          <a:spcPts val="1800"/>
        </a:spcBef>
        <a:buFont typeface="Arial"/>
        <a:buNone/>
        <a:defRPr sz="2800" b="1" i="0" kern="1200">
          <a:solidFill>
            <a:schemeClr val="accent2"/>
          </a:solidFill>
          <a:effectLst>
            <a:outerShdw blurRad="38100" dist="38100" dir="2700000" algn="tl">
              <a:srgbClr val="000000">
                <a:alpha val="43137"/>
              </a:srgbClr>
            </a:outerShdw>
          </a:effectLst>
          <a:latin typeface="+mn-lt"/>
          <a:ea typeface="+mn-ea"/>
          <a:cs typeface="+mn-cs"/>
        </a:defRPr>
      </a:lvl1pPr>
      <a:lvl2pPr marL="223838" indent="-223838" algn="l" defTabSz="457200" rtl="0" eaLnBrk="1" latinLnBrk="0" hangingPunct="1">
        <a:spcBef>
          <a:spcPts val="1200"/>
        </a:spcBef>
        <a:buClr>
          <a:schemeClr val="accent2"/>
        </a:buClr>
        <a:buFont typeface="Arial"/>
        <a:buChar char="•"/>
        <a:defRPr sz="2800" b="0" kern="1200">
          <a:solidFill>
            <a:schemeClr val="bg1"/>
          </a:solidFill>
          <a:effectLst>
            <a:outerShdw blurRad="38100" dist="38100" dir="2700000" algn="tl">
              <a:srgbClr val="000000">
                <a:alpha val="43137"/>
              </a:srgbClr>
            </a:outerShdw>
          </a:effectLst>
          <a:latin typeface="+mn-lt"/>
          <a:ea typeface="+mn-ea"/>
          <a:cs typeface="+mn-cs"/>
        </a:defRPr>
      </a:lvl2pPr>
      <a:lvl3pPr marL="682625" indent="-223838" algn="l" defTabSz="457200" rtl="0" eaLnBrk="1" latinLnBrk="0" hangingPunct="1">
        <a:spcBef>
          <a:spcPts val="1200"/>
        </a:spcBef>
        <a:buClr>
          <a:schemeClr val="accent2"/>
        </a:buClr>
        <a:buFont typeface="Lucida Grande"/>
        <a:buChar char="–"/>
        <a:defRPr sz="2000" b="0" kern="1200">
          <a:solidFill>
            <a:schemeClr val="bg1"/>
          </a:solidFill>
          <a:effectLst>
            <a:outerShdw blurRad="38100" dist="38100" dir="2700000" algn="tl">
              <a:srgbClr val="000000">
                <a:alpha val="43137"/>
              </a:srgbClr>
            </a:outerShdw>
          </a:effectLst>
          <a:latin typeface="+mn-lt"/>
          <a:ea typeface="+mn-ea"/>
          <a:cs typeface="+mn-cs"/>
        </a:defRPr>
      </a:lvl3pPr>
      <a:lvl4pPr marL="1141413" indent="-223838" algn="l" defTabSz="457200" rtl="0" eaLnBrk="1" latinLnBrk="0" hangingPunct="1">
        <a:spcBef>
          <a:spcPts val="1200"/>
        </a:spcBef>
        <a:buClr>
          <a:schemeClr val="accent2"/>
        </a:buClr>
        <a:buFont typeface="Lucida Grande"/>
        <a:buChar char="·"/>
        <a:defRPr sz="2000" b="0" kern="1200">
          <a:solidFill>
            <a:schemeClr val="bg1"/>
          </a:solidFill>
          <a:effectLst>
            <a:outerShdw blurRad="38100" dist="38100" dir="2700000" algn="tl">
              <a:srgbClr val="000000">
                <a:alpha val="43137"/>
              </a:srgbClr>
            </a:outerShdw>
          </a:effectLst>
          <a:latin typeface="+mn-lt"/>
          <a:ea typeface="+mn-ea"/>
          <a:cs typeface="+mn-cs"/>
        </a:defRPr>
      </a:lvl4pPr>
      <a:lvl5pPr marL="1598613" indent="-222250" algn="l" defTabSz="457200" rtl="0" eaLnBrk="1" latinLnBrk="0" hangingPunct="1">
        <a:spcBef>
          <a:spcPts val="600"/>
        </a:spcBef>
        <a:buClr>
          <a:schemeClr val="accent2"/>
        </a:buClr>
        <a:buFont typeface="Lucida Grande"/>
        <a:buChar char="»"/>
        <a:defRPr sz="2000" b="0" kern="1200">
          <a:solidFill>
            <a:schemeClr val="bg1"/>
          </a:solidFill>
          <a:effectLst>
            <a:outerShdw blurRad="38100" dist="38100" dir="2700000" algn="tl">
              <a:srgbClr val="000000">
                <a:alpha val="43137"/>
              </a:srgbClr>
            </a:outerShdw>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286" y="155575"/>
            <a:ext cx="10358967" cy="755651"/>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479551"/>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descr="TCT18-ppt-slide-no-logos-no-bar-16-9_01.jpg"/>
          <p:cNvPicPr>
            <a:picLocks noChangeAspect="1"/>
          </p:cNvPicPr>
          <p:nvPr userDrawn="1"/>
        </p:nvPicPr>
        <p:blipFill>
          <a:blip r:embed="rId11" cstate="print"/>
          <a:stretch>
            <a:fillRect/>
          </a:stretch>
        </p:blipFill>
        <p:spPr>
          <a:xfrm>
            <a:off x="1806" y="0"/>
            <a:ext cx="12188388" cy="6858000"/>
          </a:xfrm>
          <a:prstGeom prst="rect">
            <a:avLst/>
          </a:prstGeom>
        </p:spPr>
      </p:pic>
    </p:spTree>
    <p:extLst>
      <p:ext uri="{BB962C8B-B14F-4D97-AF65-F5344CB8AC3E}">
        <p14:creationId xmlns:p14="http://schemas.microsoft.com/office/powerpoint/2010/main" val="3317594737"/>
      </p:ext>
    </p:extLst>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Lst>
  <p:transition spd="slow">
    <p:wipe dir="d"/>
  </p:transition>
  <p:txStyles>
    <p:titleStyle>
      <a:lvl1pPr algn="ctr" rtl="0" eaLnBrk="0" fontAlgn="base" hangingPunct="0">
        <a:spcBef>
          <a:spcPct val="0"/>
        </a:spcBef>
        <a:spcAft>
          <a:spcPct val="0"/>
        </a:spcAft>
        <a:defRPr sz="3333" b="1" baseline="0">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189" algn="ctr" rtl="0" fontAlgn="base">
        <a:spcBef>
          <a:spcPct val="0"/>
        </a:spcBef>
        <a:spcAft>
          <a:spcPct val="0"/>
        </a:spcAft>
        <a:defRPr sz="3600" b="1">
          <a:solidFill>
            <a:schemeClr val="tx1"/>
          </a:solidFill>
          <a:latin typeface="Arial" charset="0"/>
        </a:defRPr>
      </a:lvl6pPr>
      <a:lvl7pPr marL="914377" algn="ctr" rtl="0" fontAlgn="base">
        <a:spcBef>
          <a:spcPct val="0"/>
        </a:spcBef>
        <a:spcAft>
          <a:spcPct val="0"/>
        </a:spcAft>
        <a:defRPr sz="3600" b="1">
          <a:solidFill>
            <a:schemeClr val="tx1"/>
          </a:solidFill>
          <a:latin typeface="Arial" charset="0"/>
        </a:defRPr>
      </a:lvl7pPr>
      <a:lvl8pPr marL="1371566" algn="ctr" rtl="0" fontAlgn="base">
        <a:spcBef>
          <a:spcPct val="0"/>
        </a:spcBef>
        <a:spcAft>
          <a:spcPct val="0"/>
        </a:spcAft>
        <a:defRPr sz="3600" b="1">
          <a:solidFill>
            <a:schemeClr val="tx1"/>
          </a:solidFill>
          <a:latin typeface="Arial" charset="0"/>
        </a:defRPr>
      </a:lvl8pPr>
      <a:lvl9pPr marL="1828754" algn="ctr" rtl="0" fontAlgn="base">
        <a:spcBef>
          <a:spcPct val="0"/>
        </a:spcBef>
        <a:spcAft>
          <a:spcPct val="0"/>
        </a:spcAft>
        <a:defRPr sz="3600" b="1">
          <a:solidFill>
            <a:schemeClr val="tx1"/>
          </a:solidFill>
          <a:latin typeface="Arial" charset="0"/>
        </a:defRPr>
      </a:lvl9pPr>
    </p:titleStyle>
    <p:bodyStyle>
      <a:lvl1pPr marL="342891" indent="-342891" algn="l" rtl="0" eaLnBrk="0" fontAlgn="base" hangingPunct="0">
        <a:spcBef>
          <a:spcPct val="30000"/>
        </a:spcBef>
        <a:spcAft>
          <a:spcPct val="0"/>
        </a:spcAft>
        <a:buClr>
          <a:schemeClr val="tx2"/>
        </a:buClr>
        <a:buSzPct val="110000"/>
        <a:buChar char="•"/>
        <a:defRPr sz="2800" b="1" baseline="0">
          <a:solidFill>
            <a:schemeClr val="tx1"/>
          </a:solidFill>
          <a:latin typeface="+mn-lt"/>
          <a:ea typeface="+mn-ea"/>
          <a:cs typeface="+mn-cs"/>
        </a:defRPr>
      </a:lvl1pPr>
      <a:lvl2pPr marL="742932" indent="-285744" algn="l" rtl="0" eaLnBrk="0" fontAlgn="base" hangingPunct="0">
        <a:spcBef>
          <a:spcPct val="30000"/>
        </a:spcBef>
        <a:spcAft>
          <a:spcPct val="0"/>
        </a:spcAft>
        <a:buClr>
          <a:schemeClr val="tx2"/>
        </a:buClr>
        <a:buSzPct val="70000"/>
        <a:buFont typeface="Wingdings 2" pitchFamily="18" charset="2"/>
        <a:buChar char="¡"/>
        <a:defRPr sz="2400" b="1" baseline="0">
          <a:solidFill>
            <a:schemeClr val="tx1"/>
          </a:solidFill>
          <a:latin typeface="+mn-lt"/>
        </a:defRPr>
      </a:lvl2pPr>
      <a:lvl3pPr marL="1142971" indent="-228594" algn="l" rtl="0" eaLnBrk="0" fontAlgn="base" hangingPunct="0">
        <a:spcBef>
          <a:spcPct val="30000"/>
        </a:spcBef>
        <a:spcAft>
          <a:spcPct val="0"/>
        </a:spcAft>
        <a:buChar char="•"/>
        <a:defRPr sz="2133" b="1" baseline="0">
          <a:solidFill>
            <a:schemeClr val="tx1"/>
          </a:solidFill>
          <a:latin typeface="+mn-lt"/>
        </a:defRPr>
      </a:lvl3pPr>
      <a:lvl4pPr marL="1600160" indent="-228594" algn="l" rtl="0" eaLnBrk="0" fontAlgn="base" hangingPunct="0">
        <a:spcBef>
          <a:spcPct val="30000"/>
        </a:spcBef>
        <a:spcAft>
          <a:spcPct val="0"/>
        </a:spcAft>
        <a:buChar char="–"/>
        <a:defRPr sz="1867" b="1" baseline="0">
          <a:solidFill>
            <a:schemeClr val="tx1"/>
          </a:solidFill>
          <a:latin typeface="+mj-lt"/>
        </a:defRPr>
      </a:lvl4pPr>
      <a:lvl5pPr marL="2057349" indent="-228594" algn="l" rtl="0" eaLnBrk="0" fontAlgn="base" hangingPunct="0">
        <a:spcBef>
          <a:spcPct val="30000"/>
        </a:spcBef>
        <a:spcAft>
          <a:spcPct val="0"/>
        </a:spcAft>
        <a:buChar char="»"/>
        <a:defRPr sz="1600" b="1" baseline="0">
          <a:solidFill>
            <a:schemeClr val="tx1"/>
          </a:solidFill>
          <a:latin typeface="+mn-lt"/>
        </a:defRPr>
      </a:lvl5pPr>
      <a:lvl6pPr marL="2514537" indent="-228594" algn="l" rtl="0" fontAlgn="base">
        <a:spcBef>
          <a:spcPct val="30000"/>
        </a:spcBef>
        <a:spcAft>
          <a:spcPct val="0"/>
        </a:spcAft>
        <a:buChar char="»"/>
        <a:defRPr sz="2000" b="1">
          <a:solidFill>
            <a:schemeClr val="tx1"/>
          </a:solidFill>
          <a:latin typeface="+mn-lt"/>
        </a:defRPr>
      </a:lvl6pPr>
      <a:lvl7pPr marL="2971726" indent="-228594" algn="l" rtl="0" fontAlgn="base">
        <a:spcBef>
          <a:spcPct val="30000"/>
        </a:spcBef>
        <a:spcAft>
          <a:spcPct val="0"/>
        </a:spcAft>
        <a:buChar char="»"/>
        <a:defRPr sz="2000" b="1">
          <a:solidFill>
            <a:schemeClr val="tx1"/>
          </a:solidFill>
          <a:latin typeface="+mn-lt"/>
        </a:defRPr>
      </a:lvl7pPr>
      <a:lvl8pPr marL="3428914" indent="-228594" algn="l" rtl="0" fontAlgn="base">
        <a:spcBef>
          <a:spcPct val="30000"/>
        </a:spcBef>
        <a:spcAft>
          <a:spcPct val="0"/>
        </a:spcAft>
        <a:buChar char="»"/>
        <a:defRPr sz="2000" b="1">
          <a:solidFill>
            <a:schemeClr val="tx1"/>
          </a:solidFill>
          <a:latin typeface="+mn-lt"/>
        </a:defRPr>
      </a:lvl8pPr>
      <a:lvl9pPr marL="3886103" indent="-228594" algn="l" rtl="0" fontAlgn="base">
        <a:spcBef>
          <a:spcPct val="30000"/>
        </a:spcBef>
        <a:spcAft>
          <a:spcPct val="0"/>
        </a:spcAft>
        <a:buChar char="»"/>
        <a:defRPr sz="2000" b="1">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9.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9.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ctrTitle"/>
          </p:nvPr>
        </p:nvSpPr>
        <p:spPr bwMode="white">
          <a:xfrm>
            <a:off x="152400" y="602629"/>
            <a:ext cx="12039600" cy="2826371"/>
          </a:xfrm>
          <a:noFill/>
          <a:ln>
            <a:miter lim="800000"/>
            <a:headEnd/>
            <a:tailEnd/>
          </a:ln>
        </p:spPr>
        <p:txBody>
          <a:bodyPr vert="horz" wrap="square" lIns="91440" tIns="45720" rIns="91440" bIns="45720" numCol="1" anchor="t" anchorCtr="0" compatLnSpc="1">
            <a:prstTxWarp prst="textNoShape">
              <a:avLst/>
            </a:prstTxWarp>
            <a:noAutofit/>
          </a:bodyPr>
          <a:lstStyle/>
          <a:p>
            <a:pPr>
              <a:lnSpc>
                <a:spcPct val="100000"/>
              </a:lnSpc>
              <a:spcBef>
                <a:spcPts val="0"/>
              </a:spcBef>
              <a:spcAft>
                <a:spcPts val="0"/>
              </a:spcAft>
            </a:pPr>
            <a:r>
              <a:rPr lang="en-US" sz="4400" dirty="0">
                <a:solidFill>
                  <a:srgbClr val="FFFF00"/>
                </a:solidFill>
                <a:cs typeface="Calibri" panose="020F0502020204030204" pitchFamily="34" charset="0"/>
              </a:rPr>
              <a:t>Economic Outcomes of </a:t>
            </a:r>
            <a:br>
              <a:rPr lang="en-US" sz="4400" dirty="0">
                <a:solidFill>
                  <a:srgbClr val="FFFF00"/>
                </a:solidFill>
                <a:cs typeface="Calibri" panose="020F0502020204030204" pitchFamily="34" charset="0"/>
              </a:rPr>
            </a:br>
            <a:r>
              <a:rPr lang="en-US" sz="4400" dirty="0">
                <a:solidFill>
                  <a:srgbClr val="FFFF00"/>
                </a:solidFill>
                <a:cs typeface="Calibri" panose="020F0502020204030204" pitchFamily="34" charset="0"/>
              </a:rPr>
              <a:t>TAVR vs. SAVR for Low-Risk Patients: </a:t>
            </a:r>
            <a:br>
              <a:rPr lang="en-US" sz="4400" dirty="0">
                <a:solidFill>
                  <a:srgbClr val="85F5E9"/>
                </a:solidFill>
                <a:cs typeface="Calibri" panose="020F0502020204030204" pitchFamily="34" charset="0"/>
              </a:rPr>
            </a:br>
            <a:r>
              <a:rPr lang="en-US" dirty="0">
                <a:solidFill>
                  <a:srgbClr val="85F5E9"/>
                </a:solidFill>
                <a:cs typeface="Calibri" panose="020F0502020204030204" pitchFamily="34" charset="0"/>
              </a:rPr>
              <a:t>Results from the PARTNER 3 Trial</a:t>
            </a:r>
            <a:endParaRPr lang="en-US" sz="4400" dirty="0">
              <a:solidFill>
                <a:srgbClr val="85F5E9"/>
              </a:solidFill>
              <a:effectLst/>
              <a:cs typeface="Calibri" panose="020F0502020204030204" pitchFamily="34" charset="0"/>
            </a:endParaRPr>
          </a:p>
        </p:txBody>
      </p:sp>
      <p:sp>
        <p:nvSpPr>
          <p:cNvPr id="3" name="Subtitle 2"/>
          <p:cNvSpPr>
            <a:spLocks noGrp="1"/>
          </p:cNvSpPr>
          <p:nvPr>
            <p:ph type="subTitle" idx="1"/>
          </p:nvPr>
        </p:nvSpPr>
        <p:spPr>
          <a:xfrm>
            <a:off x="591590" y="3308953"/>
            <a:ext cx="11375557" cy="1798618"/>
          </a:xfrm>
        </p:spPr>
        <p:txBody>
          <a:bodyPr>
            <a:noAutofit/>
          </a:bodyPr>
          <a:lstStyle/>
          <a:p>
            <a:pPr fontAlgn="base">
              <a:spcBef>
                <a:spcPct val="30000"/>
              </a:spcBef>
              <a:spcAft>
                <a:spcPct val="0"/>
              </a:spcAft>
              <a:buClr>
                <a:schemeClr val="tx2"/>
              </a:buClr>
            </a:pPr>
            <a:r>
              <a:rPr lang="en-US" sz="2800" b="0" i="0" dirty="0">
                <a:effectLst/>
              </a:rPr>
              <a:t>David J. Cohen, MD</a:t>
            </a:r>
            <a:r>
              <a:rPr lang="en-US" sz="2800" b="0" i="0" dirty="0"/>
              <a:t>, MSc</a:t>
            </a:r>
            <a:br>
              <a:rPr lang="en-US" sz="3600" b="0" i="0" dirty="0">
                <a:effectLst/>
              </a:rPr>
            </a:br>
            <a:r>
              <a:rPr lang="en-US" sz="2800" b="0" i="0" dirty="0">
                <a:effectLst/>
              </a:rPr>
              <a:t>on behalf of the PARTNER 3 Trial Investigators</a:t>
            </a:r>
            <a:br>
              <a:rPr lang="en-US" sz="2400" b="0" i="0" dirty="0">
                <a:effectLst/>
              </a:rPr>
            </a:br>
            <a:endParaRPr lang="en-US" sz="2400" b="0" i="0" dirty="0">
              <a:effectLst/>
            </a:endParaRPr>
          </a:p>
          <a:p>
            <a:pPr fontAlgn="base">
              <a:spcBef>
                <a:spcPct val="30000"/>
              </a:spcBef>
              <a:spcAft>
                <a:spcPct val="0"/>
              </a:spcAft>
              <a:buClr>
                <a:schemeClr val="tx2"/>
              </a:buClr>
            </a:pPr>
            <a:r>
              <a:rPr lang="en-US" sz="2400" b="0" i="0" dirty="0"/>
              <a:t>Cardiovascular Research Foundation, New York, NY USA</a:t>
            </a:r>
            <a:br>
              <a:rPr lang="en-US" sz="2400" b="0" i="0" dirty="0"/>
            </a:br>
            <a:r>
              <a:rPr lang="en-US" sz="2400" b="0" i="0" dirty="0"/>
              <a:t>St. Francis Hospital and Heart Center, Roslyn, NY USA</a:t>
            </a:r>
            <a:endParaRPr lang="en-US" sz="2000" b="0" i="0" dirty="0">
              <a:effectLst/>
            </a:endParaRPr>
          </a:p>
        </p:txBody>
      </p:sp>
      <p:pic>
        <p:nvPicPr>
          <p:cNvPr id="6" name="Picture 5" descr="Partner_3_Trial_KO_RG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0436" y="5760024"/>
            <a:ext cx="1997420" cy="1006200"/>
          </a:xfrm>
          <a:prstGeom prst="rect">
            <a:avLst/>
          </a:prstGeom>
        </p:spPr>
      </p:pic>
      <p:sp>
        <p:nvSpPr>
          <p:cNvPr id="2" name="TextBox 1">
            <a:extLst>
              <a:ext uri="{FF2B5EF4-FFF2-40B4-BE49-F238E27FC236}">
                <a16:creationId xmlns:a16="http://schemas.microsoft.com/office/drawing/2014/main" id="{5615A87D-599E-4765-BE5F-CDEDEF6FCF0F}"/>
              </a:ext>
            </a:extLst>
          </p:cNvPr>
          <p:cNvSpPr txBox="1"/>
          <p:nvPr/>
        </p:nvSpPr>
        <p:spPr>
          <a:xfrm>
            <a:off x="6918554" y="6396892"/>
            <a:ext cx="5273446" cy="369332"/>
          </a:xfrm>
          <a:prstGeom prst="rect">
            <a:avLst/>
          </a:prstGeom>
          <a:noFill/>
        </p:spPr>
        <p:txBody>
          <a:bodyPr wrap="square" rtlCol="0">
            <a:spAutoFit/>
          </a:bodyPr>
          <a:lstStyle/>
          <a:p>
            <a:r>
              <a:rPr lang="en-US" i="0" dirty="0">
                <a:solidFill>
                  <a:schemeClr val="tx1"/>
                </a:solidFill>
              </a:rPr>
              <a:t>TCT 2021 │  Orlando, FL │ November </a:t>
            </a:r>
            <a:r>
              <a:rPr lang="en-US" dirty="0"/>
              <a:t>5</a:t>
            </a:r>
            <a:r>
              <a:rPr lang="en-US" i="0" dirty="0">
                <a:solidFill>
                  <a:schemeClr val="tx1"/>
                </a:solidFill>
              </a:rPr>
              <a:t>, 2021</a:t>
            </a:r>
          </a:p>
        </p:txBody>
      </p:sp>
    </p:spTree>
    <p:extLst>
      <p:ext uri="{BB962C8B-B14F-4D97-AF65-F5344CB8AC3E}">
        <p14:creationId xmlns:p14="http://schemas.microsoft.com/office/powerpoint/2010/main" val="3371456861"/>
      </p:ext>
    </p:extLst>
  </p:cSld>
  <p:clrMapOvr>
    <a:masterClrMapping/>
  </p:clrMapOvr>
  <p:transition spd="slow">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409914" y="95044"/>
            <a:ext cx="10358967" cy="1159326"/>
          </a:xfrm>
        </p:spPr>
        <p:txBody>
          <a:bodyPr/>
          <a:lstStyle/>
          <a:p>
            <a:pPr algn="l"/>
            <a:r>
              <a:rPr lang="en-US" sz="3200" dirty="0">
                <a:solidFill>
                  <a:srgbClr val="FFFF00"/>
                </a:solidFill>
                <a:cs typeface="Calibri" panose="020F0502020204030204" pitchFamily="34" charset="0"/>
              </a:rPr>
              <a:t>Sensitivity Analysis:  </a:t>
            </a:r>
            <a:br>
              <a:rPr lang="en-US" sz="3600" dirty="0">
                <a:solidFill>
                  <a:srgbClr val="FFFF00"/>
                </a:solidFill>
                <a:cs typeface="Calibri" panose="020F0502020204030204" pitchFamily="34" charset="0"/>
              </a:rPr>
            </a:br>
            <a:r>
              <a:rPr lang="en-US" sz="2800" i="1" dirty="0">
                <a:solidFill>
                  <a:srgbClr val="85F5E9"/>
                </a:solidFill>
                <a:cs typeface="Calibri" panose="020F0502020204030204" pitchFamily="34" charset="0"/>
              </a:rPr>
              <a:t>Impact of Long-Term Mortality Differences</a:t>
            </a:r>
            <a:endParaRPr lang="en-US" sz="3200" i="1" dirty="0">
              <a:solidFill>
                <a:srgbClr val="85F5E9"/>
              </a:solidFill>
              <a:cs typeface="Calibri" panose="020F0502020204030204" pitchFamily="34" charset="0"/>
            </a:endParaRP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graphicFrame>
        <p:nvGraphicFramePr>
          <p:cNvPr id="10" name="Chart 9">
            <a:extLst>
              <a:ext uri="{FF2B5EF4-FFF2-40B4-BE49-F238E27FC236}">
                <a16:creationId xmlns:a16="http://schemas.microsoft.com/office/drawing/2014/main" id="{6FF62836-A84E-4597-BF78-1204678DFF8A}"/>
              </a:ext>
            </a:extLst>
          </p:cNvPr>
          <p:cNvGraphicFramePr/>
          <p:nvPr>
            <p:extLst>
              <p:ext uri="{D42A27DB-BD31-4B8C-83A1-F6EECF244321}">
                <p14:modId xmlns:p14="http://schemas.microsoft.com/office/powerpoint/2010/main" val="3216646719"/>
              </p:ext>
            </p:extLst>
          </p:nvPr>
        </p:nvGraphicFramePr>
        <p:xfrm>
          <a:off x="1157826" y="1553192"/>
          <a:ext cx="9167942" cy="4664866"/>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3B1FE2B1-AD70-44C9-9789-4412810BE98C}"/>
              </a:ext>
            </a:extLst>
          </p:cNvPr>
          <p:cNvSpPr txBox="1"/>
          <p:nvPr/>
        </p:nvSpPr>
        <p:spPr>
          <a:xfrm>
            <a:off x="3609574" y="6329975"/>
            <a:ext cx="6097280" cy="369332"/>
          </a:xfrm>
          <a:prstGeom prst="rect">
            <a:avLst/>
          </a:prstGeom>
          <a:noFill/>
        </p:spPr>
        <p:txBody>
          <a:bodyPr wrap="square">
            <a:spAutoFit/>
          </a:bodyPr>
          <a:lstStyle/>
          <a:p>
            <a:r>
              <a:rPr lang="en-US" dirty="0"/>
              <a:t>Hazard Ratio for Late Mortality (TAVR vs. SAVR)</a:t>
            </a:r>
          </a:p>
        </p:txBody>
      </p:sp>
      <p:cxnSp>
        <p:nvCxnSpPr>
          <p:cNvPr id="13" name="Straight Connector 12">
            <a:extLst>
              <a:ext uri="{FF2B5EF4-FFF2-40B4-BE49-F238E27FC236}">
                <a16:creationId xmlns:a16="http://schemas.microsoft.com/office/drawing/2014/main" id="{86686E71-A33F-4E05-9905-579DE0A61E89}"/>
              </a:ext>
            </a:extLst>
          </p:cNvPr>
          <p:cNvCxnSpPr/>
          <p:nvPr/>
        </p:nvCxnSpPr>
        <p:spPr bwMode="auto">
          <a:xfrm>
            <a:off x="2489627" y="4633472"/>
            <a:ext cx="2781620" cy="0"/>
          </a:xfrm>
          <a:prstGeom prst="line">
            <a:avLst/>
          </a:prstGeom>
          <a:solidFill>
            <a:schemeClr val="accent1"/>
          </a:solidFill>
          <a:ln w="317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FC5F480B-7129-4675-B51F-8C6DBE71E174}"/>
              </a:ext>
            </a:extLst>
          </p:cNvPr>
          <p:cNvCxnSpPr/>
          <p:nvPr/>
        </p:nvCxnSpPr>
        <p:spPr bwMode="auto">
          <a:xfrm>
            <a:off x="5271247" y="4633472"/>
            <a:ext cx="0" cy="1198710"/>
          </a:xfrm>
          <a:prstGeom prst="line">
            <a:avLst/>
          </a:prstGeom>
          <a:solidFill>
            <a:schemeClr val="accent1"/>
          </a:solidFill>
          <a:ln w="31750" cap="flat" cmpd="sng" algn="ctr">
            <a:solidFill>
              <a:schemeClr val="tx1"/>
            </a:solidFill>
            <a:prstDash val="dash"/>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tangle 17">
            <a:extLst>
              <a:ext uri="{FF2B5EF4-FFF2-40B4-BE49-F238E27FC236}">
                <a16:creationId xmlns:a16="http://schemas.microsoft.com/office/drawing/2014/main" id="{65ED6AD2-E915-4F00-89D4-F097CACF41D9}"/>
              </a:ext>
            </a:extLst>
          </p:cNvPr>
          <p:cNvSpPr/>
          <p:nvPr/>
        </p:nvSpPr>
        <p:spPr bwMode="auto">
          <a:xfrm rot="16200000">
            <a:off x="-873321" y="3739184"/>
            <a:ext cx="3348570" cy="47729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a:effectLst>
                  <a:outerShdw blurRad="38100" dist="38100" dir="2700000" algn="tl">
                    <a:srgbClr val="000000">
                      <a:alpha val="43137"/>
                    </a:srgbClr>
                  </a:outerShdw>
                </a:effectLst>
                <a:latin typeface="Arial" charset="0"/>
                <a:ea typeface="ヒラギノ角ゴ Pro W3" pitchFamily="-111" charset="-128"/>
              </a:rPr>
              <a:t>$/QALY gained</a:t>
            </a:r>
            <a:endParaRPr kumimoji="0" lang="en-US" sz="1800" u="none" strike="noStrike" cap="none" normalizeH="0" baseline="0" dirty="0">
              <a:ln>
                <a:noFill/>
              </a:ln>
              <a:effectLst>
                <a:outerShdw blurRad="38100" dist="38100" dir="2700000" algn="tl">
                  <a:srgbClr val="000000">
                    <a:alpha val="43137"/>
                  </a:srgbClr>
                </a:outerShdw>
              </a:effectLst>
              <a:latin typeface="Arial" charset="0"/>
              <a:ea typeface="ヒラギノ角ゴ Pro W3" pitchFamily="-111" charset="-128"/>
            </a:endParaRPr>
          </a:p>
        </p:txBody>
      </p:sp>
      <p:sp>
        <p:nvSpPr>
          <p:cNvPr id="19" name="TextBox 18">
            <a:extLst>
              <a:ext uri="{FF2B5EF4-FFF2-40B4-BE49-F238E27FC236}">
                <a16:creationId xmlns:a16="http://schemas.microsoft.com/office/drawing/2014/main" id="{66224B66-88C4-4879-B2DD-CCA0E42360F9}"/>
              </a:ext>
            </a:extLst>
          </p:cNvPr>
          <p:cNvSpPr txBox="1"/>
          <p:nvPr/>
        </p:nvSpPr>
        <p:spPr>
          <a:xfrm>
            <a:off x="4430486" y="2587222"/>
            <a:ext cx="6097280" cy="461665"/>
          </a:xfrm>
          <a:prstGeom prst="rect">
            <a:avLst/>
          </a:prstGeom>
          <a:noFill/>
        </p:spPr>
        <p:txBody>
          <a:bodyPr wrap="square">
            <a:spAutoFit/>
          </a:bodyPr>
          <a:lstStyle/>
          <a:p>
            <a:pPr algn="ctr"/>
            <a:r>
              <a:rPr lang="en-US" sz="2400" b="1" i="1" dirty="0">
                <a:solidFill>
                  <a:srgbClr val="FFC000"/>
                </a:solidFill>
              </a:rPr>
              <a:t>ICER for SAVR vs. TAVR</a:t>
            </a:r>
          </a:p>
        </p:txBody>
      </p:sp>
    </p:spTree>
    <p:extLst>
      <p:ext uri="{BB962C8B-B14F-4D97-AF65-F5344CB8AC3E}">
        <p14:creationId xmlns:p14="http://schemas.microsoft.com/office/powerpoint/2010/main" val="187308365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up)">
                                      <p:cBhvr>
                                        <p:cTn id="1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562314" y="343359"/>
            <a:ext cx="10358967" cy="755651"/>
          </a:xfrm>
        </p:spPr>
        <p:txBody>
          <a:bodyPr/>
          <a:lstStyle/>
          <a:p>
            <a:pPr algn="l"/>
            <a:r>
              <a:rPr lang="en-US" sz="3600" dirty="0">
                <a:solidFill>
                  <a:srgbClr val="FFFF00"/>
                </a:solidFill>
                <a:cs typeface="Calibri" panose="020F0502020204030204" pitchFamily="34" charset="0"/>
              </a:rPr>
              <a:t>Conclusions</a:t>
            </a: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sp>
        <p:nvSpPr>
          <p:cNvPr id="4" name="TextBox 3">
            <a:extLst>
              <a:ext uri="{FF2B5EF4-FFF2-40B4-BE49-F238E27FC236}">
                <a16:creationId xmlns:a16="http://schemas.microsoft.com/office/drawing/2014/main" id="{BE527B34-8662-43CE-B4B4-922D812F41E0}"/>
              </a:ext>
            </a:extLst>
          </p:cNvPr>
          <p:cNvSpPr txBox="1"/>
          <p:nvPr/>
        </p:nvSpPr>
        <p:spPr>
          <a:xfrm>
            <a:off x="820615" y="1663732"/>
            <a:ext cx="10358967" cy="4201150"/>
          </a:xfrm>
          <a:prstGeom prst="rect">
            <a:avLst/>
          </a:prstGeom>
          <a:noFill/>
        </p:spPr>
        <p:txBody>
          <a:bodyPr wrap="square">
            <a:spAutoFit/>
          </a:bodyPr>
          <a:lstStyle/>
          <a:p>
            <a:pPr marL="223838" indent="-223838">
              <a:spcBef>
                <a:spcPts val="1800"/>
              </a:spcBef>
              <a:buClr>
                <a:srgbClr val="FFFF66"/>
              </a:buClr>
              <a:buFont typeface="Arial" pitchFamily="34" charset="0"/>
              <a:buChar char="•"/>
            </a:pPr>
            <a:r>
              <a:rPr lang="en-US" sz="2800" b="0" i="0" dirty="0"/>
              <a:t>For patients with severe AS and low surgical risk, TF-TAVR with the SAPIEN 3 valve is cost-saving compared with SAVR at 2-year follow-up and is projected to be highly cost-effective over a lifetime horizon-- as long as there ar</a:t>
            </a:r>
            <a:r>
              <a:rPr lang="en-US" sz="2800" dirty="0"/>
              <a:t>e no differences in late mortality </a:t>
            </a:r>
            <a:r>
              <a:rPr lang="en-US" sz="2800" b="0" i="0" dirty="0"/>
              <a:t>between the 2 strategies</a:t>
            </a:r>
          </a:p>
          <a:p>
            <a:pPr marL="223838" indent="-223838">
              <a:spcBef>
                <a:spcPts val="1800"/>
              </a:spcBef>
              <a:buClr>
                <a:srgbClr val="FFFF66"/>
              </a:buClr>
              <a:buFont typeface="Arial" pitchFamily="34" charset="0"/>
              <a:buChar char="•"/>
            </a:pPr>
            <a:r>
              <a:rPr lang="en-US" sz="2800" dirty="0"/>
              <a:t>Given the importance of long-term outcomes in these projections, 10-year follow-up is ongoing and will ultimately determine the preferred treatment strategy for such patients from both a clinical and economic perspective</a:t>
            </a:r>
            <a:endParaRPr lang="en-US" sz="2800" b="0" i="0" dirty="0"/>
          </a:p>
        </p:txBody>
      </p:sp>
    </p:spTree>
    <p:extLst>
      <p:ext uri="{BB962C8B-B14F-4D97-AF65-F5344CB8AC3E}">
        <p14:creationId xmlns:p14="http://schemas.microsoft.com/office/powerpoint/2010/main" val="123346071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C62EF8-BC1B-4781-96B9-0C251EB3324A}"/>
              </a:ext>
            </a:extLst>
          </p:cNvPr>
          <p:cNvSpPr/>
          <p:nvPr/>
        </p:nvSpPr>
        <p:spPr bwMode="auto">
          <a:xfrm>
            <a:off x="0" y="0"/>
            <a:ext cx="12192000" cy="6858000"/>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Tree>
    <p:extLst>
      <p:ext uri="{BB962C8B-B14F-4D97-AF65-F5344CB8AC3E}">
        <p14:creationId xmlns:p14="http://schemas.microsoft.com/office/powerpoint/2010/main" val="2346550381"/>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87181" y="193768"/>
            <a:ext cx="10698359" cy="755651"/>
          </a:xfrm>
        </p:spPr>
        <p:txBody>
          <a:bodyPr/>
          <a:lstStyle/>
          <a:p>
            <a:pPr algn="l"/>
            <a:r>
              <a:rPr lang="en-US" sz="4400" dirty="0">
                <a:solidFill>
                  <a:srgbClr val="F1FE00"/>
                </a:solidFill>
                <a:latin typeface="Calibri" panose="020F0502020204030204" pitchFamily="34" charset="0"/>
                <a:cs typeface="Calibri" panose="020F0502020204030204" pitchFamily="34" charset="0"/>
              </a:rPr>
              <a:t>Disclosures</a:t>
            </a:r>
            <a:endParaRPr lang="en-US" sz="3600" i="1" dirty="0">
              <a:solidFill>
                <a:srgbClr val="F1FE00"/>
              </a:solidFill>
              <a:latin typeface="Calibri" panose="020F0502020204030204" pitchFamily="34" charset="0"/>
              <a:cs typeface="Calibri" panose="020F0502020204030204" pitchFamily="34" charset="0"/>
            </a:endParaRPr>
          </a:p>
        </p:txBody>
      </p:sp>
      <p:pic>
        <p:nvPicPr>
          <p:cNvPr id="8" name="Picture 7" descr="Partner_3_Trial_KO_RGB.png">
            <a:extLst>
              <a:ext uri="{FF2B5EF4-FFF2-40B4-BE49-F238E27FC236}">
                <a16:creationId xmlns:a16="http://schemas.microsoft.com/office/drawing/2014/main" id="{9FB06514-A97F-4339-852A-B67829E373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sp>
        <p:nvSpPr>
          <p:cNvPr id="9" name="Rectangle 4">
            <a:extLst>
              <a:ext uri="{FF2B5EF4-FFF2-40B4-BE49-F238E27FC236}">
                <a16:creationId xmlns:a16="http://schemas.microsoft.com/office/drawing/2014/main" id="{E88BA5B9-41DB-4269-AD5E-DBCC5C6BB71F}"/>
              </a:ext>
            </a:extLst>
          </p:cNvPr>
          <p:cNvSpPr txBox="1">
            <a:spLocks noChangeArrowheads="1"/>
          </p:cNvSpPr>
          <p:nvPr/>
        </p:nvSpPr>
        <p:spPr bwMode="invGray">
          <a:xfrm>
            <a:off x="1004340" y="1371600"/>
            <a:ext cx="9908499"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30000"/>
              </a:spcBef>
              <a:spcAft>
                <a:spcPct val="0"/>
              </a:spcAft>
              <a:buClr>
                <a:schemeClr val="tx2"/>
              </a:buClr>
              <a:buSzPct val="110000"/>
              <a:buChar char="•"/>
              <a:defRPr sz="2800" b="1" baseline="0">
                <a:solidFill>
                  <a:schemeClr val="tx1"/>
                </a:solidFill>
                <a:latin typeface="+mn-lt"/>
                <a:ea typeface="+mn-ea"/>
                <a:cs typeface="+mn-cs"/>
              </a:defRPr>
            </a:lvl1pPr>
            <a:lvl2pPr marL="742932" indent="-285744" algn="l" rtl="0" eaLnBrk="0" fontAlgn="base" hangingPunct="0">
              <a:spcBef>
                <a:spcPct val="30000"/>
              </a:spcBef>
              <a:spcAft>
                <a:spcPct val="0"/>
              </a:spcAft>
              <a:buClr>
                <a:schemeClr val="tx2"/>
              </a:buClr>
              <a:buSzPct val="70000"/>
              <a:buFont typeface="Wingdings 2" pitchFamily="18" charset="2"/>
              <a:buChar char="¡"/>
              <a:defRPr sz="2400" b="1" baseline="0">
                <a:solidFill>
                  <a:schemeClr val="tx1"/>
                </a:solidFill>
                <a:latin typeface="+mn-lt"/>
              </a:defRPr>
            </a:lvl2pPr>
            <a:lvl3pPr marL="1142971" indent="-228594" algn="l" rtl="0" eaLnBrk="0" fontAlgn="base" hangingPunct="0">
              <a:spcBef>
                <a:spcPct val="30000"/>
              </a:spcBef>
              <a:spcAft>
                <a:spcPct val="0"/>
              </a:spcAft>
              <a:buChar char="•"/>
              <a:defRPr sz="2133" b="1" baseline="0">
                <a:solidFill>
                  <a:schemeClr val="tx1"/>
                </a:solidFill>
                <a:latin typeface="+mn-lt"/>
              </a:defRPr>
            </a:lvl3pPr>
            <a:lvl4pPr marL="1600160" indent="-228594" algn="l" rtl="0" eaLnBrk="0" fontAlgn="base" hangingPunct="0">
              <a:spcBef>
                <a:spcPct val="30000"/>
              </a:spcBef>
              <a:spcAft>
                <a:spcPct val="0"/>
              </a:spcAft>
              <a:buChar char="–"/>
              <a:defRPr sz="1867" b="1" baseline="0">
                <a:solidFill>
                  <a:schemeClr val="tx1"/>
                </a:solidFill>
                <a:latin typeface="+mj-lt"/>
              </a:defRPr>
            </a:lvl4pPr>
            <a:lvl5pPr marL="2057349" indent="-228594" algn="l" rtl="0" eaLnBrk="0" fontAlgn="base" hangingPunct="0">
              <a:spcBef>
                <a:spcPct val="30000"/>
              </a:spcBef>
              <a:spcAft>
                <a:spcPct val="0"/>
              </a:spcAft>
              <a:buChar char="»"/>
              <a:defRPr sz="1600" b="1" baseline="0">
                <a:solidFill>
                  <a:schemeClr val="tx1"/>
                </a:solidFill>
                <a:latin typeface="+mn-lt"/>
              </a:defRPr>
            </a:lvl5pPr>
            <a:lvl6pPr marL="2514537" indent="-228594" algn="l" rtl="0" fontAlgn="base">
              <a:spcBef>
                <a:spcPct val="30000"/>
              </a:spcBef>
              <a:spcAft>
                <a:spcPct val="0"/>
              </a:spcAft>
              <a:buChar char="»"/>
              <a:defRPr sz="2000" b="1">
                <a:solidFill>
                  <a:schemeClr val="tx1"/>
                </a:solidFill>
                <a:latin typeface="+mn-lt"/>
              </a:defRPr>
            </a:lvl6pPr>
            <a:lvl7pPr marL="2971726" indent="-228594" algn="l" rtl="0" fontAlgn="base">
              <a:spcBef>
                <a:spcPct val="30000"/>
              </a:spcBef>
              <a:spcAft>
                <a:spcPct val="0"/>
              </a:spcAft>
              <a:buChar char="»"/>
              <a:defRPr sz="2000" b="1">
                <a:solidFill>
                  <a:schemeClr val="tx1"/>
                </a:solidFill>
                <a:latin typeface="+mn-lt"/>
              </a:defRPr>
            </a:lvl7pPr>
            <a:lvl8pPr marL="3428914" indent="-228594" algn="l" rtl="0" fontAlgn="base">
              <a:spcBef>
                <a:spcPct val="30000"/>
              </a:spcBef>
              <a:spcAft>
                <a:spcPct val="0"/>
              </a:spcAft>
              <a:buChar char="»"/>
              <a:defRPr sz="2000" b="1">
                <a:solidFill>
                  <a:schemeClr val="tx1"/>
                </a:solidFill>
                <a:latin typeface="+mn-lt"/>
              </a:defRPr>
            </a:lvl8pPr>
            <a:lvl9pPr marL="3886103" indent="-228594" algn="l" rtl="0" fontAlgn="base">
              <a:spcBef>
                <a:spcPct val="30000"/>
              </a:spcBef>
              <a:spcAft>
                <a:spcPct val="0"/>
              </a:spcAft>
              <a:buChar char="»"/>
              <a:defRPr sz="2000" b="1">
                <a:solidFill>
                  <a:schemeClr val="tx1"/>
                </a:solidFill>
                <a:latin typeface="+mn-lt"/>
              </a:defRPr>
            </a:lvl9pPr>
          </a:lstStyle>
          <a:p>
            <a:pPr marL="0" indent="0">
              <a:buFontTx/>
              <a:buNone/>
            </a:pPr>
            <a:r>
              <a:rPr lang="en-US" b="0" kern="0" dirty="0"/>
              <a:t>The PARTNER 3 trial (including the economic analysis) was funded by research grants from Edwards Lifesciences, Inc</a:t>
            </a:r>
            <a:r>
              <a:rPr lang="en-US" kern="0" dirty="0"/>
              <a:t>.</a:t>
            </a:r>
          </a:p>
          <a:p>
            <a:endParaRPr lang="en-US" kern="0" dirty="0"/>
          </a:p>
        </p:txBody>
      </p:sp>
    </p:spTree>
    <p:extLst>
      <p:ext uri="{BB962C8B-B14F-4D97-AF65-F5344CB8AC3E}">
        <p14:creationId xmlns:p14="http://schemas.microsoft.com/office/powerpoint/2010/main" val="288357057"/>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87181" y="354011"/>
            <a:ext cx="10698359" cy="755651"/>
          </a:xfrm>
        </p:spPr>
        <p:txBody>
          <a:bodyPr/>
          <a:lstStyle/>
          <a:p>
            <a:pPr algn="l"/>
            <a:r>
              <a:rPr lang="en-US" sz="3600" dirty="0">
                <a:solidFill>
                  <a:srgbClr val="F1FE00"/>
                </a:solidFill>
                <a:cs typeface="Calibri" panose="020F0502020204030204" pitchFamily="34" charset="0"/>
              </a:rPr>
              <a:t>Background</a:t>
            </a:r>
            <a:endParaRPr lang="en-US" sz="2800" i="1" dirty="0">
              <a:solidFill>
                <a:srgbClr val="F1FE00"/>
              </a:solidFill>
              <a:cs typeface="Calibri" panose="020F0502020204030204" pitchFamily="34" charset="0"/>
            </a:endParaRPr>
          </a:p>
        </p:txBody>
      </p:sp>
      <p:pic>
        <p:nvPicPr>
          <p:cNvPr id="8" name="Picture 7" descr="Partner_3_Trial_KO_RGB.png">
            <a:extLst>
              <a:ext uri="{FF2B5EF4-FFF2-40B4-BE49-F238E27FC236}">
                <a16:creationId xmlns:a16="http://schemas.microsoft.com/office/drawing/2014/main" id="{9FB06514-A97F-4339-852A-B67829E3735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sp>
        <p:nvSpPr>
          <p:cNvPr id="9" name="Rectangle 4">
            <a:extLst>
              <a:ext uri="{FF2B5EF4-FFF2-40B4-BE49-F238E27FC236}">
                <a16:creationId xmlns:a16="http://schemas.microsoft.com/office/drawing/2014/main" id="{E88BA5B9-41DB-4269-AD5E-DBCC5C6BB71F}"/>
              </a:ext>
            </a:extLst>
          </p:cNvPr>
          <p:cNvSpPr txBox="1">
            <a:spLocks noChangeArrowheads="1"/>
          </p:cNvSpPr>
          <p:nvPr/>
        </p:nvSpPr>
        <p:spPr bwMode="invGray">
          <a:xfrm>
            <a:off x="801974" y="1371600"/>
            <a:ext cx="10318258"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30000"/>
              </a:spcBef>
              <a:spcAft>
                <a:spcPct val="0"/>
              </a:spcAft>
              <a:buClr>
                <a:schemeClr val="tx2"/>
              </a:buClr>
              <a:buSzPct val="110000"/>
              <a:buChar char="•"/>
              <a:defRPr sz="2800" b="1" baseline="0">
                <a:solidFill>
                  <a:schemeClr val="tx1"/>
                </a:solidFill>
                <a:latin typeface="+mn-lt"/>
                <a:ea typeface="+mn-ea"/>
                <a:cs typeface="+mn-cs"/>
              </a:defRPr>
            </a:lvl1pPr>
            <a:lvl2pPr marL="742932" indent="-285744" algn="l" rtl="0" eaLnBrk="0" fontAlgn="base" hangingPunct="0">
              <a:spcBef>
                <a:spcPct val="30000"/>
              </a:spcBef>
              <a:spcAft>
                <a:spcPct val="0"/>
              </a:spcAft>
              <a:buClr>
                <a:schemeClr val="tx2"/>
              </a:buClr>
              <a:buSzPct val="70000"/>
              <a:buFont typeface="Wingdings 2" pitchFamily="18" charset="2"/>
              <a:buChar char="¡"/>
              <a:defRPr sz="2400" b="1" baseline="0">
                <a:solidFill>
                  <a:schemeClr val="tx1"/>
                </a:solidFill>
                <a:latin typeface="+mn-lt"/>
              </a:defRPr>
            </a:lvl2pPr>
            <a:lvl3pPr marL="1142971" indent="-228594" algn="l" rtl="0" eaLnBrk="0" fontAlgn="base" hangingPunct="0">
              <a:spcBef>
                <a:spcPct val="30000"/>
              </a:spcBef>
              <a:spcAft>
                <a:spcPct val="0"/>
              </a:spcAft>
              <a:buChar char="•"/>
              <a:defRPr sz="2133" b="1" baseline="0">
                <a:solidFill>
                  <a:schemeClr val="tx1"/>
                </a:solidFill>
                <a:latin typeface="+mn-lt"/>
              </a:defRPr>
            </a:lvl3pPr>
            <a:lvl4pPr marL="1600160" indent="-228594" algn="l" rtl="0" eaLnBrk="0" fontAlgn="base" hangingPunct="0">
              <a:spcBef>
                <a:spcPct val="30000"/>
              </a:spcBef>
              <a:spcAft>
                <a:spcPct val="0"/>
              </a:spcAft>
              <a:buChar char="–"/>
              <a:defRPr sz="1867" b="1" baseline="0">
                <a:solidFill>
                  <a:schemeClr val="tx1"/>
                </a:solidFill>
                <a:latin typeface="+mj-lt"/>
              </a:defRPr>
            </a:lvl4pPr>
            <a:lvl5pPr marL="2057349" indent="-228594" algn="l" rtl="0" eaLnBrk="0" fontAlgn="base" hangingPunct="0">
              <a:spcBef>
                <a:spcPct val="30000"/>
              </a:spcBef>
              <a:spcAft>
                <a:spcPct val="0"/>
              </a:spcAft>
              <a:buChar char="»"/>
              <a:defRPr sz="1600" b="1" baseline="0">
                <a:solidFill>
                  <a:schemeClr val="tx1"/>
                </a:solidFill>
                <a:latin typeface="+mn-lt"/>
              </a:defRPr>
            </a:lvl5pPr>
            <a:lvl6pPr marL="2514537" indent="-228594" algn="l" rtl="0" fontAlgn="base">
              <a:spcBef>
                <a:spcPct val="30000"/>
              </a:spcBef>
              <a:spcAft>
                <a:spcPct val="0"/>
              </a:spcAft>
              <a:buChar char="»"/>
              <a:defRPr sz="2000" b="1">
                <a:solidFill>
                  <a:schemeClr val="tx1"/>
                </a:solidFill>
                <a:latin typeface="+mn-lt"/>
              </a:defRPr>
            </a:lvl6pPr>
            <a:lvl7pPr marL="2971726" indent="-228594" algn="l" rtl="0" fontAlgn="base">
              <a:spcBef>
                <a:spcPct val="30000"/>
              </a:spcBef>
              <a:spcAft>
                <a:spcPct val="0"/>
              </a:spcAft>
              <a:buChar char="»"/>
              <a:defRPr sz="2000" b="1">
                <a:solidFill>
                  <a:schemeClr val="tx1"/>
                </a:solidFill>
                <a:latin typeface="+mn-lt"/>
              </a:defRPr>
            </a:lvl7pPr>
            <a:lvl8pPr marL="3428914" indent="-228594" algn="l" rtl="0" fontAlgn="base">
              <a:spcBef>
                <a:spcPct val="30000"/>
              </a:spcBef>
              <a:spcAft>
                <a:spcPct val="0"/>
              </a:spcAft>
              <a:buChar char="»"/>
              <a:defRPr sz="2000" b="1">
                <a:solidFill>
                  <a:schemeClr val="tx1"/>
                </a:solidFill>
                <a:latin typeface="+mn-lt"/>
              </a:defRPr>
            </a:lvl8pPr>
            <a:lvl9pPr marL="3886103" indent="-228594" algn="l" rtl="0" fontAlgn="base">
              <a:spcBef>
                <a:spcPct val="30000"/>
              </a:spcBef>
              <a:spcAft>
                <a:spcPct val="0"/>
              </a:spcAft>
              <a:buChar char="»"/>
              <a:defRPr sz="2000" b="1">
                <a:solidFill>
                  <a:schemeClr val="tx1"/>
                </a:solidFill>
                <a:latin typeface="+mn-lt"/>
              </a:defRPr>
            </a:lvl9pPr>
          </a:lstStyle>
          <a:p>
            <a:pPr marL="223838" indent="-223838">
              <a:spcBef>
                <a:spcPts val="2400"/>
              </a:spcBef>
              <a:buClr>
                <a:schemeClr val="tx1"/>
              </a:buClr>
              <a:buSzPct val="100000"/>
              <a:buFont typeface="Arial" pitchFamily="34" charset="0"/>
              <a:buChar char="•"/>
            </a:pPr>
            <a:r>
              <a:rPr lang="en-US" sz="2600" b="0" i="0" dirty="0"/>
              <a:t>Previous studies have demonstrated that TAVR is cost-effective compared with medical therapy for patients with severe AS and extreme surgical risk and compared with surgical AVR for patients at both intermediate and high surgical risk</a:t>
            </a:r>
          </a:p>
          <a:p>
            <a:pPr marL="223838" indent="-223838">
              <a:spcBef>
                <a:spcPts val="2400"/>
              </a:spcBef>
              <a:buClr>
                <a:schemeClr val="tx1"/>
              </a:buClr>
              <a:buSzPct val="100000"/>
              <a:buFont typeface="Arial" pitchFamily="34" charset="0"/>
              <a:buChar char="•"/>
            </a:pPr>
            <a:r>
              <a:rPr lang="en-US" sz="2600" b="0" i="0" dirty="0"/>
              <a:t>Recently, based on the results of the PARTNER 3 and EVOLUT-Low Risk trials, TAVR has been approved for low-risk patients as well</a:t>
            </a:r>
          </a:p>
          <a:p>
            <a:pPr marL="223838" indent="-223838">
              <a:spcBef>
                <a:spcPts val="2400"/>
              </a:spcBef>
              <a:buClr>
                <a:schemeClr val="tx1"/>
              </a:buClr>
              <a:buSzPct val="100000"/>
              <a:buFont typeface="Arial" pitchFamily="34" charset="0"/>
              <a:buChar char="•"/>
            </a:pPr>
            <a:r>
              <a:rPr lang="en-US" sz="2600" b="0" i="0" dirty="0"/>
              <a:t>However, at present, there is little empirical evidence as to whether TAVR is cost-effective compared with SAVR for low-risk patients</a:t>
            </a:r>
          </a:p>
        </p:txBody>
      </p:sp>
    </p:spTree>
    <p:extLst>
      <p:ext uri="{BB962C8B-B14F-4D97-AF65-F5344CB8AC3E}">
        <p14:creationId xmlns:p14="http://schemas.microsoft.com/office/powerpoint/2010/main" val="3854391457"/>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B1C08BA9-EA44-4647-A04A-82F25AF3E1C6}"/>
              </a:ext>
            </a:extLst>
          </p:cNvPr>
          <p:cNvGrpSpPr/>
          <p:nvPr/>
        </p:nvGrpSpPr>
        <p:grpSpPr>
          <a:xfrm>
            <a:off x="2465114" y="2336159"/>
            <a:ext cx="7396682" cy="2086750"/>
            <a:chOff x="2465114" y="2578436"/>
            <a:chExt cx="7396682" cy="2086750"/>
          </a:xfrm>
        </p:grpSpPr>
        <p:cxnSp>
          <p:nvCxnSpPr>
            <p:cNvPr id="67" name="Elbow Connector 66"/>
            <p:cNvCxnSpPr/>
            <p:nvPr/>
          </p:nvCxnSpPr>
          <p:spPr>
            <a:xfrm rot="10800000" flipV="1">
              <a:off x="4051599" y="3427103"/>
              <a:ext cx="657303" cy="537799"/>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p:nvPr/>
          </p:nvCxnSpPr>
          <p:spPr>
            <a:xfrm>
              <a:off x="7612725" y="3427104"/>
              <a:ext cx="660267" cy="53779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 Box 40"/>
            <p:cNvSpPr>
              <a:spLocks noChangeArrowheads="1"/>
            </p:cNvSpPr>
            <p:nvPr/>
          </p:nvSpPr>
          <p:spPr bwMode="auto">
            <a:xfrm>
              <a:off x="4723891" y="3099540"/>
              <a:ext cx="2903824" cy="715089"/>
            </a:xfrm>
            <a:prstGeom prst="roundRect">
              <a:avLst/>
            </a:prstGeom>
            <a:solidFill>
              <a:srgbClr val="31788A"/>
            </a:solidFill>
            <a:ln>
              <a:noFill/>
              <a:headEnd/>
              <a:tailEn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wrap="square" anchor="ct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t>1:1 Randomization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t>1000</a:t>
              </a:r>
              <a:r>
                <a:rPr kumimoji="0" lang="en-US" sz="1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t> Patients</a:t>
              </a:r>
            </a:p>
          </p:txBody>
        </p:sp>
        <p:sp>
          <p:nvSpPr>
            <p:cNvPr id="44" name="Rounded Rectangle 28"/>
            <p:cNvSpPr>
              <a:spLocks noChangeArrowheads="1"/>
            </p:cNvSpPr>
            <p:nvPr/>
          </p:nvSpPr>
          <p:spPr bwMode="auto">
            <a:xfrm>
              <a:off x="2465114" y="4084823"/>
              <a:ext cx="3172968" cy="580363"/>
            </a:xfrm>
            <a:prstGeom prst="roundRect">
              <a:avLst/>
            </a:prstGeom>
            <a:solidFill>
              <a:srgbClr val="85F5E9"/>
            </a:solidFill>
            <a:ln>
              <a:noFill/>
              <a:headEnd/>
              <a:tailEn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800" b="1" i="0" u="none" strike="noStrike" kern="1200" cap="none" spc="0" normalizeH="0" baseline="0" noProof="0">
                  <a:ln>
                    <a:noFill/>
                  </a:ln>
                  <a:solidFill>
                    <a:srgbClr val="000000"/>
                  </a:solidFill>
                  <a:effectLst/>
                  <a:uLnTx/>
                  <a:uFillTx/>
                  <a:latin typeface="Arial"/>
                  <a:ea typeface="ＭＳ Ｐゴシック" pitchFamily="64" charset="-128"/>
                  <a:cs typeface="+mn-cs"/>
                </a:rPr>
                <a:t>TAVR</a:t>
              </a:r>
              <a:br>
                <a:rPr kumimoji="0" lang="de-DE" sz="1800" b="1" i="0" u="none" strike="noStrike" kern="1200" cap="none" spc="0" normalizeH="0" baseline="0" noProof="0">
                  <a:ln>
                    <a:noFill/>
                  </a:ln>
                  <a:solidFill>
                    <a:srgbClr val="000000"/>
                  </a:solidFill>
                  <a:effectLst/>
                  <a:uLnTx/>
                  <a:uFillTx/>
                  <a:latin typeface="Arial"/>
                  <a:ea typeface="ＭＳ Ｐゴシック" pitchFamily="64" charset="-128"/>
                  <a:cs typeface="+mn-cs"/>
                </a:rPr>
              </a:br>
              <a:r>
                <a:rPr kumimoji="0" lang="de-DE" sz="1600" b="1" i="0" u="none" strike="noStrike" kern="1200" cap="none" spc="0" normalizeH="0" baseline="0" noProof="0">
                  <a:ln>
                    <a:noFill/>
                  </a:ln>
                  <a:solidFill>
                    <a:srgbClr val="000000"/>
                  </a:solidFill>
                  <a:effectLst/>
                  <a:uLnTx/>
                  <a:uFillTx/>
                  <a:latin typeface="Arial"/>
                  <a:ea typeface="ＭＳ Ｐゴシック" pitchFamily="64" charset="-128"/>
                  <a:cs typeface="+mn-cs"/>
                </a:rPr>
                <a:t>(SAPIEN 3 THV)</a:t>
              </a:r>
            </a:p>
          </p:txBody>
        </p:sp>
        <p:sp>
          <p:nvSpPr>
            <p:cNvPr id="55" name="Rounded Rectangle 28"/>
            <p:cNvSpPr>
              <a:spLocks noChangeArrowheads="1"/>
            </p:cNvSpPr>
            <p:nvPr/>
          </p:nvSpPr>
          <p:spPr bwMode="auto">
            <a:xfrm>
              <a:off x="6689469" y="4084821"/>
              <a:ext cx="3172327" cy="580339"/>
            </a:xfrm>
            <a:prstGeom prst="roundRect">
              <a:avLst/>
            </a:prstGeom>
            <a:solidFill>
              <a:srgbClr val="85F5E9"/>
            </a:solidFill>
            <a:ln>
              <a:noFill/>
              <a:headEnd/>
              <a:tailEn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1800" b="1" i="0" u="none" strike="noStrike" kern="1200" cap="none" spc="0" normalizeH="0" baseline="0" noProof="0">
                  <a:ln>
                    <a:noFill/>
                  </a:ln>
                  <a:solidFill>
                    <a:srgbClr val="000000"/>
                  </a:solidFill>
                  <a:effectLst/>
                  <a:uLnTx/>
                  <a:uFillTx/>
                  <a:latin typeface="Arial"/>
                  <a:ea typeface="ＭＳ Ｐゴシック" pitchFamily="64" charset="-128"/>
                  <a:cs typeface="+mn-cs"/>
                </a:rPr>
                <a:t>Surgery</a:t>
              </a:r>
              <a:br>
                <a:rPr kumimoji="0" lang="de-DE" sz="1800" b="1" i="0" u="none" strike="noStrike" kern="1200" cap="none" spc="0" normalizeH="0" baseline="0" noProof="0">
                  <a:ln>
                    <a:noFill/>
                  </a:ln>
                  <a:solidFill>
                    <a:srgbClr val="000000"/>
                  </a:solidFill>
                  <a:effectLst/>
                  <a:uLnTx/>
                  <a:uFillTx/>
                  <a:latin typeface="Arial"/>
                  <a:ea typeface="ＭＳ Ｐゴシック" pitchFamily="64" charset="-128"/>
                  <a:cs typeface="+mn-cs"/>
                </a:rPr>
              </a:br>
              <a:r>
                <a:rPr kumimoji="0" lang="de-DE" sz="1600" b="1" i="0" u="none" strike="noStrike" kern="1200" cap="none" spc="0" normalizeH="0" baseline="0" noProof="0">
                  <a:ln>
                    <a:noFill/>
                  </a:ln>
                  <a:solidFill>
                    <a:srgbClr val="000000"/>
                  </a:solidFill>
                  <a:effectLst/>
                  <a:uLnTx/>
                  <a:uFillTx/>
                  <a:latin typeface="Arial"/>
                  <a:ea typeface="ＭＳ Ｐゴシック" pitchFamily="64" charset="-128"/>
                  <a:cs typeface="+mn-cs"/>
                </a:rPr>
                <a:t>(Surgical Bioprosthetic</a:t>
              </a:r>
              <a:r>
                <a:rPr kumimoji="0" lang="de-DE" sz="1600" b="1" i="0" u="none" strike="noStrike" kern="1200" cap="none" spc="0" normalizeH="0" noProof="0">
                  <a:ln>
                    <a:noFill/>
                  </a:ln>
                  <a:solidFill>
                    <a:srgbClr val="000000"/>
                  </a:solidFill>
                  <a:effectLst/>
                  <a:uLnTx/>
                  <a:uFillTx/>
                  <a:latin typeface="Arial"/>
                  <a:ea typeface="ＭＳ Ｐゴシック" pitchFamily="64" charset="-128"/>
                  <a:cs typeface="+mn-cs"/>
                </a:rPr>
                <a:t> Valve</a:t>
              </a:r>
              <a:r>
                <a:rPr kumimoji="0" lang="de-DE" sz="1800" b="1" i="0" u="none" strike="noStrike" kern="1200" cap="none" spc="0" normalizeH="0" baseline="0" noProof="0">
                  <a:ln>
                    <a:noFill/>
                  </a:ln>
                  <a:solidFill>
                    <a:srgbClr val="000000"/>
                  </a:solidFill>
                  <a:effectLst/>
                  <a:uLnTx/>
                  <a:uFillTx/>
                  <a:latin typeface="Arial"/>
                  <a:ea typeface="ＭＳ Ｐゴシック" pitchFamily="64" charset="-128"/>
                  <a:cs typeface="+mn-cs"/>
                </a:rPr>
                <a:t>)</a:t>
              </a:r>
            </a:p>
          </p:txBody>
        </p:sp>
        <p:cxnSp>
          <p:nvCxnSpPr>
            <p:cNvPr id="20" name="Elbow Connector 19"/>
            <p:cNvCxnSpPr>
              <a:cxnSpLocks/>
            </p:cNvCxnSpPr>
            <p:nvPr/>
          </p:nvCxnSpPr>
          <p:spPr>
            <a:xfrm rot="5400000">
              <a:off x="5915253" y="2838987"/>
              <a:ext cx="521103" cy="2"/>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6" name="Shape 112"/>
          <p:cNvCxnSpPr>
            <a:cxnSpLocks noChangeShapeType="1"/>
          </p:cNvCxnSpPr>
          <p:nvPr/>
        </p:nvCxnSpPr>
        <p:spPr bwMode="auto">
          <a:xfrm rot="10800000" flipV="1">
            <a:off x="5050751" y="3440716"/>
            <a:ext cx="1032890" cy="425886"/>
          </a:xfrm>
          <a:prstGeom prst="bentConnector2">
            <a:avLst/>
          </a:prstGeom>
          <a:noFill/>
          <a:ln w="28575">
            <a:noFill/>
            <a:miter lim="800000"/>
            <a:headEnd/>
            <a:tailEnd type="triangle" w="med" len="med"/>
          </a:ln>
          <a:effectLst/>
        </p:spPr>
      </p:cxnSp>
      <p:sp>
        <p:nvSpPr>
          <p:cNvPr id="17" name="Rounded Rectangle 28"/>
          <p:cNvSpPr>
            <a:spLocks noChangeArrowheads="1"/>
          </p:cNvSpPr>
          <p:nvPr/>
        </p:nvSpPr>
        <p:spPr bwMode="auto">
          <a:xfrm>
            <a:off x="3753855" y="1968838"/>
            <a:ext cx="4859842" cy="609599"/>
          </a:xfrm>
          <a:prstGeom prst="roundRect">
            <a:avLst/>
          </a:prstGeom>
          <a:solidFill>
            <a:srgbClr val="FF0000"/>
          </a:solidFill>
          <a:ln>
            <a:noFill/>
            <a:headEnd/>
            <a:tailEnd/>
          </a:ln>
          <a:scene3d>
            <a:camera prst="orthographicFront"/>
            <a:lightRig rig="threePt" dir="t"/>
          </a:scene3d>
          <a:sp3d>
            <a:bevelT/>
          </a:sp3d>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t>Low Risk/TF ASSESSMENT </a:t>
            </a:r>
            <a:br>
              <a:rPr kumimoji="0" lang="de-DE"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br>
            <a:r>
              <a:rPr kumimoji="0" lang="de-DE"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t>by Heart Team </a:t>
            </a:r>
            <a:r>
              <a:rPr kumimoji="0" lang="en-US" sz="1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a:ea typeface="ＭＳ Ｐゴシック" pitchFamily="64" charset="-128"/>
                <a:cs typeface="+mn-cs"/>
              </a:rPr>
              <a:t>(STS &lt; 4%)</a:t>
            </a:r>
          </a:p>
        </p:txBody>
      </p:sp>
      <p:sp>
        <p:nvSpPr>
          <p:cNvPr id="28" name="Text Box 4"/>
          <p:cNvSpPr>
            <a:spLocks noChangeArrowheads="1"/>
          </p:cNvSpPr>
          <p:nvPr/>
        </p:nvSpPr>
        <p:spPr bwMode="auto">
          <a:xfrm>
            <a:off x="1967302" y="1117723"/>
            <a:ext cx="8387025" cy="661802"/>
          </a:xfrm>
          <a:prstGeom prst="roundRect">
            <a:avLst/>
          </a:prstGeom>
          <a:solidFill>
            <a:schemeClr val="accent3">
              <a:lumMod val="60000"/>
              <a:lumOff val="40000"/>
            </a:schemeClr>
          </a:solidFill>
          <a:ln>
            <a:solidFill>
              <a:schemeClr val="bg1">
                <a:lumMod val="65000"/>
              </a:schemeClr>
            </a:solidFill>
            <a:headEnd/>
            <a:tailEnd/>
          </a:ln>
          <a:scene3d>
            <a:camera prst="orthographicFront"/>
            <a:lightRig rig="threePt" dir="t"/>
          </a:scene3d>
          <a:sp3d>
            <a:bevelT/>
          </a:sp3d>
        </p:spPr>
        <p:style>
          <a:lnRef idx="1">
            <a:schemeClr val="accent6"/>
          </a:lnRef>
          <a:fillRef idx="3">
            <a:schemeClr val="accent6"/>
          </a:fillRef>
          <a:effectRef idx="2">
            <a:schemeClr val="accent6"/>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Arial"/>
                <a:ea typeface="ＭＳ Ｐゴシック" pitchFamily="64" charset="-128"/>
                <a:cs typeface="+mn-cs"/>
              </a:rPr>
              <a:t>Symptomatic Severe Aortic Stenosis</a:t>
            </a:r>
          </a:p>
        </p:txBody>
      </p:sp>
      <p:sp>
        <p:nvSpPr>
          <p:cNvPr id="18" name="Title 2"/>
          <p:cNvSpPr>
            <a:spLocks noGrp="1"/>
          </p:cNvSpPr>
          <p:nvPr>
            <p:ph type="title"/>
          </p:nvPr>
        </p:nvSpPr>
        <p:spPr>
          <a:xfrm>
            <a:off x="916517" y="163308"/>
            <a:ext cx="10358967" cy="755651"/>
          </a:xfrm>
        </p:spPr>
        <p:txBody>
          <a:bodyPr anchor="ctr"/>
          <a:lstStyle/>
          <a:p>
            <a:r>
              <a:rPr lang="en-US" sz="3600" dirty="0">
                <a:solidFill>
                  <a:srgbClr val="FFFF00"/>
                </a:solidFill>
                <a:cs typeface="Calibri" panose="020F0502020204030204" pitchFamily="34" charset="0"/>
              </a:rPr>
              <a:t>PARTNER</a:t>
            </a:r>
            <a:r>
              <a:rPr lang="en-US" sz="3600" b="1" dirty="0">
                <a:solidFill>
                  <a:srgbClr val="FFFF00"/>
                </a:solidFill>
                <a:effectLst>
                  <a:outerShdw blurRad="38100" dist="38100" dir="2700000" algn="tl">
                    <a:srgbClr val="000000">
                      <a:alpha val="43137"/>
                    </a:srgbClr>
                  </a:outerShdw>
                </a:effectLst>
                <a:ea typeface="ＭＳ Ｐゴシック" pitchFamily="64" charset="-128"/>
                <a:cs typeface="Calibri" panose="020F0502020204030204" pitchFamily="34" charset="0"/>
              </a:rPr>
              <a:t> 3 Economic Study</a:t>
            </a:r>
            <a:endParaRPr lang="en-US" sz="3600" dirty="0">
              <a:solidFill>
                <a:srgbClr val="FFFF00"/>
              </a:solidFill>
              <a:cs typeface="Calibri" panose="020F0502020204030204" pitchFamily="34" charset="0"/>
            </a:endParaRPr>
          </a:p>
        </p:txBody>
      </p:sp>
      <p:pic>
        <p:nvPicPr>
          <p:cNvPr id="19" name="Picture 18" descr="Partner_3_Trial_KO_RGB.png">
            <a:extLst>
              <a:ext uri="{FF2B5EF4-FFF2-40B4-BE49-F238E27FC236}">
                <a16:creationId xmlns:a16="http://schemas.microsoft.com/office/drawing/2014/main" id="{6BA26E0A-7250-469F-8E71-6C1DBF9D04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sp>
        <p:nvSpPr>
          <p:cNvPr id="4" name="Rectangle 3">
            <a:extLst>
              <a:ext uri="{FF2B5EF4-FFF2-40B4-BE49-F238E27FC236}">
                <a16:creationId xmlns:a16="http://schemas.microsoft.com/office/drawing/2014/main" id="{79929C29-9E68-48F9-B588-AB6AC9B7DF24}"/>
              </a:ext>
            </a:extLst>
          </p:cNvPr>
          <p:cNvSpPr/>
          <p:nvPr/>
        </p:nvSpPr>
        <p:spPr bwMode="auto">
          <a:xfrm>
            <a:off x="916517" y="4663821"/>
            <a:ext cx="10689329" cy="194310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defTabSz="914400" rtl="0" eaLnBrk="1" fontAlgn="base" latinLnBrk="0" hangingPunct="1">
              <a:lnSpc>
                <a:spcPct val="100000"/>
              </a:lnSpc>
              <a:spcBef>
                <a:spcPts val="600"/>
              </a:spcBef>
              <a:spcAft>
                <a:spcPct val="0"/>
              </a:spcAft>
              <a:buClrTx/>
              <a:buSzTx/>
              <a:tabLst/>
            </a:pPr>
            <a:r>
              <a:rPr kumimoji="0" lang="en-US" sz="2000" u="sng" strike="noStrike" cap="none" normalizeH="0" baseline="0" dirty="0">
                <a:ln>
                  <a:noFill/>
                </a:ln>
                <a:effectLst>
                  <a:outerShdw blurRad="38100" dist="38100" dir="2700000" algn="tl">
                    <a:srgbClr val="000000">
                      <a:alpha val="43137"/>
                    </a:srgbClr>
                  </a:outerShdw>
                </a:effectLst>
                <a:latin typeface="Arial" charset="0"/>
                <a:ea typeface="ヒラギノ角ゴ Pro W3" pitchFamily="-111" charset="-128"/>
              </a:rPr>
              <a:t>Economic Analysis</a:t>
            </a:r>
          </a:p>
          <a:p>
            <a:pPr marL="285750" marR="0" indent="-2857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2000" dirty="0">
                <a:effectLst>
                  <a:outerShdw blurRad="38100" dist="38100" dir="2700000" algn="tl">
                    <a:srgbClr val="000000">
                      <a:alpha val="43137"/>
                    </a:srgbClr>
                  </a:outerShdw>
                </a:effectLst>
                <a:latin typeface="Arial" charset="0"/>
                <a:ea typeface="ヒラギノ角ゴ Pro W3" pitchFamily="-111" charset="-128"/>
              </a:rPr>
              <a:t>Analytic Perspective:  US health care system</a:t>
            </a:r>
          </a:p>
          <a:p>
            <a:pPr marL="285750" marR="0" indent="-2857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2000" dirty="0">
                <a:effectLst>
                  <a:outerShdw blurRad="38100" dist="38100" dir="2700000" algn="tl">
                    <a:srgbClr val="000000">
                      <a:alpha val="43137"/>
                    </a:srgbClr>
                  </a:outerShdw>
                </a:effectLst>
                <a:latin typeface="Arial" charset="0"/>
                <a:ea typeface="ヒラギノ角ゴ Pro W3" pitchFamily="-111" charset="-128"/>
              </a:rPr>
              <a:t>Population: All US patients who underwent attempted TAVR or SAVR (n=929)</a:t>
            </a:r>
          </a:p>
          <a:p>
            <a:pPr marL="285750" marR="0" indent="-285750" defTabSz="914400" rtl="0" eaLnBrk="1" fontAlgn="base" latinLnBrk="0" hangingPunct="1">
              <a:lnSpc>
                <a:spcPct val="100000"/>
              </a:lnSpc>
              <a:spcBef>
                <a:spcPts val="600"/>
              </a:spcBef>
              <a:spcAft>
                <a:spcPct val="0"/>
              </a:spcAft>
              <a:buClrTx/>
              <a:buSzTx/>
              <a:buFont typeface="Arial" panose="020B0604020202020204" pitchFamily="34" charset="0"/>
              <a:buChar char="•"/>
              <a:tabLst/>
            </a:pPr>
            <a:r>
              <a:rPr lang="en-US" sz="2000" dirty="0">
                <a:effectLst>
                  <a:outerShdw blurRad="38100" dist="38100" dir="2700000" algn="tl">
                    <a:srgbClr val="000000">
                      <a:alpha val="43137"/>
                    </a:srgbClr>
                  </a:outerShdw>
                </a:effectLst>
                <a:latin typeface="Arial" charset="0"/>
                <a:ea typeface="ヒラギノ角ゴ Pro W3" pitchFamily="-111" charset="-128"/>
              </a:rPr>
              <a:t>Outcomes:  Costs (based on linked Medicare claims, life-years, and quality-adjusted life years (QALYs) through 2 years</a:t>
            </a:r>
          </a:p>
          <a:p>
            <a:pPr marL="285750" marR="0" indent="-285750" defTabSz="914400" rtl="0" eaLnBrk="1" fontAlgn="base" latinLnBrk="0" hangingPunct="1">
              <a:lnSpc>
                <a:spcPct val="100000"/>
              </a:lnSpc>
              <a:spcBef>
                <a:spcPts val="600"/>
              </a:spcBef>
              <a:spcAft>
                <a:spcPct val="0"/>
              </a:spcAft>
              <a:buClrTx/>
              <a:buSzTx/>
              <a:buFont typeface="Arial" panose="020B0604020202020204" pitchFamily="34" charset="0"/>
              <a:buChar char="•"/>
              <a:tabLst/>
            </a:pPr>
            <a:endParaRPr kumimoji="0" lang="en-US" sz="2000" b="1" i="1" u="none" strike="noStrike" cap="none" normalizeH="0" baseline="0" dirty="0">
              <a:ln>
                <a:noFill/>
              </a:ln>
              <a:effectLst>
                <a:outerShdw blurRad="38100" dist="38100" dir="2700000" algn="tl">
                  <a:srgbClr val="000000">
                    <a:alpha val="43137"/>
                  </a:srgbClr>
                </a:outerShdw>
              </a:effectLst>
              <a:latin typeface="Arial" charset="0"/>
              <a:ea typeface="ヒラギノ角ゴ Pro W3" pitchFamily="-111" charset="-128"/>
            </a:endParaRPr>
          </a:p>
        </p:txBody>
      </p:sp>
    </p:spTree>
    <p:extLst>
      <p:ext uri="{BB962C8B-B14F-4D97-AF65-F5344CB8AC3E}">
        <p14:creationId xmlns:p14="http://schemas.microsoft.com/office/powerpoint/2010/main" val="19481133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704721" y="231442"/>
            <a:ext cx="10358967" cy="755651"/>
          </a:xfrm>
        </p:spPr>
        <p:txBody>
          <a:bodyPr/>
          <a:lstStyle/>
          <a:p>
            <a:pPr algn="l"/>
            <a:r>
              <a:rPr lang="en-US" sz="3600" dirty="0">
                <a:solidFill>
                  <a:srgbClr val="FFFF00"/>
                </a:solidFill>
                <a:cs typeface="Calibri" panose="020F0502020204030204" pitchFamily="34" charset="0"/>
              </a:rPr>
              <a:t>Index Hospitalization Costs</a:t>
            </a: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graphicFrame>
        <p:nvGraphicFramePr>
          <p:cNvPr id="8" name="Chart 7">
            <a:extLst>
              <a:ext uri="{FF2B5EF4-FFF2-40B4-BE49-F238E27FC236}">
                <a16:creationId xmlns:a16="http://schemas.microsoft.com/office/drawing/2014/main" id="{5CF0EB7E-E6C7-4ECE-8E15-64A0363F6839}"/>
              </a:ext>
            </a:extLst>
          </p:cNvPr>
          <p:cNvGraphicFramePr/>
          <p:nvPr>
            <p:extLst>
              <p:ext uri="{D42A27DB-BD31-4B8C-83A1-F6EECF244321}">
                <p14:modId xmlns:p14="http://schemas.microsoft.com/office/powerpoint/2010/main" val="1984626626"/>
              </p:ext>
            </p:extLst>
          </p:nvPr>
        </p:nvGraphicFramePr>
        <p:xfrm>
          <a:off x="1958343" y="1591555"/>
          <a:ext cx="9077534" cy="5035003"/>
        </p:xfrm>
        <a:graphic>
          <a:graphicData uri="http://schemas.openxmlformats.org/drawingml/2006/chart">
            <c:chart xmlns:c="http://schemas.openxmlformats.org/drawingml/2006/chart" xmlns:r="http://schemas.openxmlformats.org/officeDocument/2006/relationships" r:id="rId4"/>
          </a:graphicData>
        </a:graphic>
      </p:graphicFrame>
      <p:grpSp>
        <p:nvGrpSpPr>
          <p:cNvPr id="3" name="Group 2">
            <a:extLst>
              <a:ext uri="{FF2B5EF4-FFF2-40B4-BE49-F238E27FC236}">
                <a16:creationId xmlns:a16="http://schemas.microsoft.com/office/drawing/2014/main" id="{745A5B94-0FF1-448C-ACA4-B2115DBE7FE6}"/>
              </a:ext>
            </a:extLst>
          </p:cNvPr>
          <p:cNvGrpSpPr/>
          <p:nvPr/>
        </p:nvGrpSpPr>
        <p:grpSpPr>
          <a:xfrm>
            <a:off x="4135026" y="1243915"/>
            <a:ext cx="3789308" cy="1634751"/>
            <a:chOff x="4135026" y="1243915"/>
            <a:chExt cx="3789308" cy="1634751"/>
          </a:xfrm>
        </p:grpSpPr>
        <p:sp>
          <p:nvSpPr>
            <p:cNvPr id="15" name="TextBox 14">
              <a:extLst>
                <a:ext uri="{FF2B5EF4-FFF2-40B4-BE49-F238E27FC236}">
                  <a16:creationId xmlns:a16="http://schemas.microsoft.com/office/drawing/2014/main" id="{706E2F3D-D306-49AD-8B02-625E71A92279}"/>
                </a:ext>
              </a:extLst>
            </p:cNvPr>
            <p:cNvSpPr txBox="1"/>
            <p:nvPr/>
          </p:nvSpPr>
          <p:spPr>
            <a:xfrm>
              <a:off x="4636449" y="1243915"/>
              <a:ext cx="2683748" cy="461665"/>
            </a:xfrm>
            <a:prstGeom prst="rect">
              <a:avLst/>
            </a:prstGeom>
            <a:noFill/>
            <a:ln>
              <a:noFill/>
            </a:ln>
          </p:spPr>
          <p:txBody>
            <a:bodyPr wrap="none" rtlCol="0">
              <a:spAutoFit/>
            </a:bodyPr>
            <a:lstStyle/>
            <a:p>
              <a:r>
                <a:rPr lang="en-US" sz="2400" b="1" dirty="0">
                  <a:latin typeface="Symbol" panose="05050102010706020507" pitchFamily="18" charset="2"/>
                </a:rPr>
                <a:t>D</a:t>
              </a:r>
              <a:r>
                <a:rPr lang="en-US" sz="2400" b="1" dirty="0"/>
                <a:t> = $591 (P=0.59)</a:t>
              </a:r>
            </a:p>
          </p:txBody>
        </p:sp>
        <p:sp>
          <p:nvSpPr>
            <p:cNvPr id="16" name="TextBox 15">
              <a:extLst>
                <a:ext uri="{FF2B5EF4-FFF2-40B4-BE49-F238E27FC236}">
                  <a16:creationId xmlns:a16="http://schemas.microsoft.com/office/drawing/2014/main" id="{A971C7D0-DD95-4FAF-A165-300E179F1C36}"/>
                </a:ext>
              </a:extLst>
            </p:cNvPr>
            <p:cNvSpPr txBox="1"/>
            <p:nvPr/>
          </p:nvSpPr>
          <p:spPr>
            <a:xfrm>
              <a:off x="4135026" y="2423052"/>
              <a:ext cx="1111202" cy="400110"/>
            </a:xfrm>
            <a:prstGeom prst="rect">
              <a:avLst/>
            </a:prstGeom>
            <a:noFill/>
            <a:ln>
              <a:noFill/>
            </a:ln>
          </p:spPr>
          <p:txBody>
            <a:bodyPr wrap="none" rtlCol="0">
              <a:spAutoFit/>
            </a:bodyPr>
            <a:lstStyle/>
            <a:p>
              <a:r>
                <a:rPr lang="en-US" sz="2000" b="1" dirty="0"/>
                <a:t>$47,196</a:t>
              </a:r>
            </a:p>
          </p:txBody>
        </p:sp>
        <p:sp>
          <p:nvSpPr>
            <p:cNvPr id="17" name="TextBox 16">
              <a:extLst>
                <a:ext uri="{FF2B5EF4-FFF2-40B4-BE49-F238E27FC236}">
                  <a16:creationId xmlns:a16="http://schemas.microsoft.com/office/drawing/2014/main" id="{45FD9820-981D-41C5-A381-04023D8D7960}"/>
                </a:ext>
              </a:extLst>
            </p:cNvPr>
            <p:cNvSpPr txBox="1"/>
            <p:nvPr/>
          </p:nvSpPr>
          <p:spPr>
            <a:xfrm>
              <a:off x="6813132" y="2478556"/>
              <a:ext cx="1111202" cy="400110"/>
            </a:xfrm>
            <a:prstGeom prst="rect">
              <a:avLst/>
            </a:prstGeom>
            <a:noFill/>
            <a:ln>
              <a:noFill/>
            </a:ln>
          </p:spPr>
          <p:txBody>
            <a:bodyPr wrap="none" rtlCol="0">
              <a:spAutoFit/>
            </a:bodyPr>
            <a:lstStyle/>
            <a:p>
              <a:r>
                <a:rPr lang="en-US" sz="2000" b="1" dirty="0"/>
                <a:t>$46,606</a:t>
              </a:r>
            </a:p>
          </p:txBody>
        </p:sp>
        <p:grpSp>
          <p:nvGrpSpPr>
            <p:cNvPr id="11" name="Group 10">
              <a:extLst>
                <a:ext uri="{FF2B5EF4-FFF2-40B4-BE49-F238E27FC236}">
                  <a16:creationId xmlns:a16="http://schemas.microsoft.com/office/drawing/2014/main" id="{388CCDD0-565F-4D6C-9BC1-1D856E572074}"/>
                </a:ext>
              </a:extLst>
            </p:cNvPr>
            <p:cNvGrpSpPr/>
            <p:nvPr/>
          </p:nvGrpSpPr>
          <p:grpSpPr>
            <a:xfrm>
              <a:off x="4636449" y="1848377"/>
              <a:ext cx="2791177" cy="482594"/>
              <a:chOff x="3235042" y="1803406"/>
              <a:chExt cx="2189154" cy="482594"/>
            </a:xfrm>
          </p:grpSpPr>
          <p:cxnSp>
            <p:nvCxnSpPr>
              <p:cNvPr id="12" name="Straight Connector 11">
                <a:extLst>
                  <a:ext uri="{FF2B5EF4-FFF2-40B4-BE49-F238E27FC236}">
                    <a16:creationId xmlns:a16="http://schemas.microsoft.com/office/drawing/2014/main" id="{99536CD5-9499-42E6-B716-76B53508E101}"/>
                  </a:ext>
                </a:extLst>
              </p:cNvPr>
              <p:cNvCxnSpPr/>
              <p:nvPr/>
            </p:nvCxnSpPr>
            <p:spPr>
              <a:xfrm>
                <a:off x="3235042" y="1803406"/>
                <a:ext cx="0" cy="33751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58DE4609-F967-4144-9C47-3F626ABFD594}"/>
                  </a:ext>
                </a:extLst>
              </p:cNvPr>
              <p:cNvCxnSpPr/>
              <p:nvPr/>
            </p:nvCxnSpPr>
            <p:spPr>
              <a:xfrm>
                <a:off x="3235042" y="1803406"/>
                <a:ext cx="218915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2BE2EE0-98B3-4D07-8DD4-999116D229BA}"/>
                  </a:ext>
                </a:extLst>
              </p:cNvPr>
              <p:cNvCxnSpPr/>
              <p:nvPr/>
            </p:nvCxnSpPr>
            <p:spPr>
              <a:xfrm>
                <a:off x="5424196" y="1803406"/>
                <a:ext cx="0" cy="4825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138280671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down)">
                                      <p:cBhvr>
                                        <p:cTn id="7" dur="500"/>
                                        <p:tgtEl>
                                          <p:spTgt spid="8">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wipe(down)">
                                      <p:cBhvr>
                                        <p:cTn id="12" dur="500"/>
                                        <p:tgtEl>
                                          <p:spTgt spid="8">
                                            <p:graphicEl>
                                              <a:chart seriesIdx="1"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wipe(down)">
                                      <p:cBhvr>
                                        <p:cTn id="17" dur="500"/>
                                        <p:tgtEl>
                                          <p:spTgt spid="8">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animBg="0"/>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562314" y="343359"/>
            <a:ext cx="10358967" cy="755651"/>
          </a:xfrm>
        </p:spPr>
        <p:txBody>
          <a:bodyPr/>
          <a:lstStyle/>
          <a:p>
            <a:pPr algn="l"/>
            <a:r>
              <a:rPr lang="en-US" sz="3600" dirty="0">
                <a:solidFill>
                  <a:srgbClr val="FFFF00"/>
                </a:solidFill>
                <a:cs typeface="Calibri" panose="020F0502020204030204" pitchFamily="34" charset="0"/>
              </a:rPr>
              <a:t>Follow-Up Costs by Time Interval</a:t>
            </a: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graphicFrame>
        <p:nvGraphicFramePr>
          <p:cNvPr id="7" name="Chart 6">
            <a:extLst>
              <a:ext uri="{FF2B5EF4-FFF2-40B4-BE49-F238E27FC236}">
                <a16:creationId xmlns:a16="http://schemas.microsoft.com/office/drawing/2014/main" id="{BA60B416-C9F0-4CCC-B9C2-8BB6C12767CF}"/>
              </a:ext>
            </a:extLst>
          </p:cNvPr>
          <p:cNvGraphicFramePr/>
          <p:nvPr>
            <p:extLst>
              <p:ext uri="{D42A27DB-BD31-4B8C-83A1-F6EECF244321}">
                <p14:modId xmlns:p14="http://schemas.microsoft.com/office/powerpoint/2010/main" val="2664555787"/>
              </p:ext>
            </p:extLst>
          </p:nvPr>
        </p:nvGraphicFramePr>
        <p:xfrm>
          <a:off x="659567" y="1362343"/>
          <a:ext cx="10440649" cy="533956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8527DECC-5C70-4550-A504-35AB4597830C}"/>
              </a:ext>
            </a:extLst>
          </p:cNvPr>
          <p:cNvSpPr txBox="1"/>
          <p:nvPr/>
        </p:nvSpPr>
        <p:spPr>
          <a:xfrm>
            <a:off x="2471907" y="6086511"/>
            <a:ext cx="1628360" cy="584775"/>
          </a:xfrm>
          <a:prstGeom prst="rect">
            <a:avLst/>
          </a:prstGeom>
          <a:noFill/>
        </p:spPr>
        <p:txBody>
          <a:bodyPr wrap="square" rtlCol="0">
            <a:spAutoFit/>
          </a:bodyPr>
          <a:lstStyle/>
          <a:p>
            <a:pPr algn="ctr"/>
            <a:r>
              <a:rPr lang="en-US" sz="1600" dirty="0"/>
              <a:t>D/C to </a:t>
            </a:r>
            <a:br>
              <a:rPr lang="en-US" sz="1600" dirty="0"/>
            </a:br>
            <a:r>
              <a:rPr lang="en-US" sz="1600" dirty="0"/>
              <a:t>30 days</a:t>
            </a:r>
          </a:p>
        </p:txBody>
      </p:sp>
      <p:sp>
        <p:nvSpPr>
          <p:cNvPr id="11" name="TextBox 10">
            <a:extLst>
              <a:ext uri="{FF2B5EF4-FFF2-40B4-BE49-F238E27FC236}">
                <a16:creationId xmlns:a16="http://schemas.microsoft.com/office/drawing/2014/main" id="{A85EA999-95AB-4919-8CF2-F5DD58B2911F}"/>
              </a:ext>
            </a:extLst>
          </p:cNvPr>
          <p:cNvSpPr txBox="1"/>
          <p:nvPr/>
        </p:nvSpPr>
        <p:spPr>
          <a:xfrm>
            <a:off x="4589000" y="6086511"/>
            <a:ext cx="1628360" cy="584775"/>
          </a:xfrm>
          <a:prstGeom prst="rect">
            <a:avLst/>
          </a:prstGeom>
          <a:noFill/>
        </p:spPr>
        <p:txBody>
          <a:bodyPr wrap="square" rtlCol="0">
            <a:spAutoFit/>
          </a:bodyPr>
          <a:lstStyle/>
          <a:p>
            <a:pPr algn="ctr"/>
            <a:r>
              <a:rPr lang="en-US" sz="1600" dirty="0"/>
              <a:t>30 days to</a:t>
            </a:r>
            <a:br>
              <a:rPr lang="en-US" sz="1600" dirty="0"/>
            </a:br>
            <a:r>
              <a:rPr lang="en-US" sz="1600" dirty="0"/>
              <a:t> 6 months</a:t>
            </a:r>
          </a:p>
        </p:txBody>
      </p:sp>
      <p:sp>
        <p:nvSpPr>
          <p:cNvPr id="12" name="TextBox 11">
            <a:extLst>
              <a:ext uri="{FF2B5EF4-FFF2-40B4-BE49-F238E27FC236}">
                <a16:creationId xmlns:a16="http://schemas.microsoft.com/office/drawing/2014/main" id="{305A9D4D-5EEA-49AF-AE49-1AB7ED74C6EF}"/>
              </a:ext>
            </a:extLst>
          </p:cNvPr>
          <p:cNvSpPr txBox="1"/>
          <p:nvPr/>
        </p:nvSpPr>
        <p:spPr>
          <a:xfrm>
            <a:off x="6815592" y="6086510"/>
            <a:ext cx="1628360" cy="584775"/>
          </a:xfrm>
          <a:prstGeom prst="rect">
            <a:avLst/>
          </a:prstGeom>
          <a:noFill/>
        </p:spPr>
        <p:txBody>
          <a:bodyPr wrap="square" rtlCol="0">
            <a:spAutoFit/>
          </a:bodyPr>
          <a:lstStyle/>
          <a:p>
            <a:pPr algn="ctr"/>
            <a:r>
              <a:rPr lang="en-US" sz="1600" dirty="0"/>
              <a:t>6 to12 </a:t>
            </a:r>
            <a:br>
              <a:rPr lang="en-US" sz="1600" dirty="0"/>
            </a:br>
            <a:r>
              <a:rPr lang="en-US" sz="1600" dirty="0"/>
              <a:t>months</a:t>
            </a:r>
          </a:p>
        </p:txBody>
      </p:sp>
      <p:sp>
        <p:nvSpPr>
          <p:cNvPr id="13" name="TextBox 12">
            <a:extLst>
              <a:ext uri="{FF2B5EF4-FFF2-40B4-BE49-F238E27FC236}">
                <a16:creationId xmlns:a16="http://schemas.microsoft.com/office/drawing/2014/main" id="{F1227931-8C7D-4205-A23F-2C13D0366A1B}"/>
              </a:ext>
            </a:extLst>
          </p:cNvPr>
          <p:cNvSpPr txBox="1"/>
          <p:nvPr/>
        </p:nvSpPr>
        <p:spPr>
          <a:xfrm>
            <a:off x="9189100" y="6132676"/>
            <a:ext cx="1628360" cy="584775"/>
          </a:xfrm>
          <a:prstGeom prst="rect">
            <a:avLst/>
          </a:prstGeom>
          <a:noFill/>
        </p:spPr>
        <p:txBody>
          <a:bodyPr wrap="square" rtlCol="0">
            <a:spAutoFit/>
          </a:bodyPr>
          <a:lstStyle/>
          <a:p>
            <a:pPr algn="ctr"/>
            <a:r>
              <a:rPr lang="en-US" sz="1600" dirty="0"/>
              <a:t>12 to 24 months</a:t>
            </a:r>
          </a:p>
        </p:txBody>
      </p:sp>
      <p:sp>
        <p:nvSpPr>
          <p:cNvPr id="14" name="TextBox 13">
            <a:extLst>
              <a:ext uri="{FF2B5EF4-FFF2-40B4-BE49-F238E27FC236}">
                <a16:creationId xmlns:a16="http://schemas.microsoft.com/office/drawing/2014/main" id="{3C29B3ED-8D0E-49B4-A4D5-8C5669C56D27}"/>
              </a:ext>
            </a:extLst>
          </p:cNvPr>
          <p:cNvSpPr txBox="1"/>
          <p:nvPr/>
        </p:nvSpPr>
        <p:spPr>
          <a:xfrm>
            <a:off x="2471907" y="3130617"/>
            <a:ext cx="1396536" cy="369332"/>
          </a:xfrm>
          <a:prstGeom prst="rect">
            <a:avLst/>
          </a:prstGeom>
          <a:solidFill>
            <a:schemeClr val="tx1">
              <a:lumMod val="75000"/>
            </a:schemeClr>
          </a:solidFill>
        </p:spPr>
        <p:txBody>
          <a:bodyPr wrap="none" rtlCol="0">
            <a:spAutoFit/>
          </a:bodyPr>
          <a:lstStyle/>
          <a:p>
            <a:r>
              <a:rPr lang="en-US" b="1" dirty="0">
                <a:solidFill>
                  <a:schemeClr val="bg1"/>
                </a:solidFill>
                <a:latin typeface="Symbol" panose="05050102010706020507" pitchFamily="18" charset="2"/>
              </a:rPr>
              <a:t>D</a:t>
            </a:r>
            <a:r>
              <a:rPr lang="en-US" b="1" dirty="0">
                <a:solidFill>
                  <a:schemeClr val="bg1"/>
                </a:solidFill>
              </a:rPr>
              <a:t> = -$3896*</a:t>
            </a:r>
          </a:p>
        </p:txBody>
      </p:sp>
      <p:sp>
        <p:nvSpPr>
          <p:cNvPr id="15" name="TextBox 14">
            <a:extLst>
              <a:ext uri="{FF2B5EF4-FFF2-40B4-BE49-F238E27FC236}">
                <a16:creationId xmlns:a16="http://schemas.microsoft.com/office/drawing/2014/main" id="{34184C99-36F3-475C-9BB6-0304A8556CC9}"/>
              </a:ext>
            </a:extLst>
          </p:cNvPr>
          <p:cNvSpPr txBox="1"/>
          <p:nvPr/>
        </p:nvSpPr>
        <p:spPr>
          <a:xfrm>
            <a:off x="4704911" y="2700119"/>
            <a:ext cx="1396536" cy="369332"/>
          </a:xfrm>
          <a:prstGeom prst="rect">
            <a:avLst/>
          </a:prstGeom>
          <a:noFill/>
        </p:spPr>
        <p:txBody>
          <a:bodyPr wrap="none" rtlCol="0">
            <a:spAutoFit/>
          </a:bodyPr>
          <a:lstStyle/>
          <a:p>
            <a:r>
              <a:rPr lang="en-US" b="1" dirty="0">
                <a:solidFill>
                  <a:schemeClr val="bg1"/>
                </a:solidFill>
                <a:latin typeface="Symbol" panose="05050102010706020507" pitchFamily="18" charset="2"/>
              </a:rPr>
              <a:t>D</a:t>
            </a:r>
            <a:r>
              <a:rPr lang="en-US" b="1" dirty="0">
                <a:solidFill>
                  <a:schemeClr val="bg1"/>
                </a:solidFill>
              </a:rPr>
              <a:t> = -$1506*</a:t>
            </a:r>
          </a:p>
        </p:txBody>
      </p:sp>
      <p:sp>
        <p:nvSpPr>
          <p:cNvPr id="16" name="TextBox 15">
            <a:extLst>
              <a:ext uri="{FF2B5EF4-FFF2-40B4-BE49-F238E27FC236}">
                <a16:creationId xmlns:a16="http://schemas.microsoft.com/office/drawing/2014/main" id="{211EFD42-A9DD-47CF-846E-AFB96B2E29AE}"/>
              </a:ext>
            </a:extLst>
          </p:cNvPr>
          <p:cNvSpPr txBox="1"/>
          <p:nvPr/>
        </p:nvSpPr>
        <p:spPr>
          <a:xfrm>
            <a:off x="7003629" y="2664722"/>
            <a:ext cx="1229824" cy="369332"/>
          </a:xfrm>
          <a:prstGeom prst="rect">
            <a:avLst/>
          </a:prstGeom>
          <a:noFill/>
        </p:spPr>
        <p:txBody>
          <a:bodyPr wrap="none" rtlCol="0">
            <a:spAutoFit/>
          </a:bodyPr>
          <a:lstStyle/>
          <a:p>
            <a:r>
              <a:rPr lang="en-US" b="1" dirty="0">
                <a:solidFill>
                  <a:schemeClr val="bg1"/>
                </a:solidFill>
                <a:latin typeface="Symbol" panose="05050102010706020507" pitchFamily="18" charset="2"/>
              </a:rPr>
              <a:t>D</a:t>
            </a:r>
            <a:r>
              <a:rPr lang="en-US" b="1" dirty="0">
                <a:solidFill>
                  <a:schemeClr val="bg1"/>
                </a:solidFill>
              </a:rPr>
              <a:t> = $1072</a:t>
            </a:r>
          </a:p>
        </p:txBody>
      </p:sp>
      <p:sp>
        <p:nvSpPr>
          <p:cNvPr id="17" name="TextBox 16">
            <a:extLst>
              <a:ext uri="{FF2B5EF4-FFF2-40B4-BE49-F238E27FC236}">
                <a16:creationId xmlns:a16="http://schemas.microsoft.com/office/drawing/2014/main" id="{8F13CBD7-0244-43AD-B4A7-495B9F67FA78}"/>
              </a:ext>
            </a:extLst>
          </p:cNvPr>
          <p:cNvSpPr txBox="1"/>
          <p:nvPr/>
        </p:nvSpPr>
        <p:spPr>
          <a:xfrm>
            <a:off x="9270327" y="2159194"/>
            <a:ext cx="1229824" cy="369332"/>
          </a:xfrm>
          <a:prstGeom prst="rect">
            <a:avLst/>
          </a:prstGeom>
          <a:solidFill>
            <a:schemeClr val="tx1">
              <a:lumMod val="75000"/>
            </a:schemeClr>
          </a:solidFill>
        </p:spPr>
        <p:txBody>
          <a:bodyPr wrap="none" rtlCol="0">
            <a:spAutoFit/>
          </a:bodyPr>
          <a:lstStyle/>
          <a:p>
            <a:r>
              <a:rPr lang="en-US" b="1" dirty="0">
                <a:solidFill>
                  <a:schemeClr val="bg1"/>
                </a:solidFill>
                <a:latin typeface="Symbol" panose="05050102010706020507" pitchFamily="18" charset="2"/>
              </a:rPr>
              <a:t>D</a:t>
            </a:r>
            <a:r>
              <a:rPr lang="en-US" b="1" dirty="0">
                <a:solidFill>
                  <a:schemeClr val="bg1"/>
                </a:solidFill>
              </a:rPr>
              <a:t> = $1710</a:t>
            </a:r>
          </a:p>
        </p:txBody>
      </p:sp>
      <p:cxnSp>
        <p:nvCxnSpPr>
          <p:cNvPr id="18" name="Straight Connector 17">
            <a:extLst>
              <a:ext uri="{FF2B5EF4-FFF2-40B4-BE49-F238E27FC236}">
                <a16:creationId xmlns:a16="http://schemas.microsoft.com/office/drawing/2014/main" id="{FD3B3C06-4EEC-4054-A1F9-E74B02B220E4}"/>
              </a:ext>
            </a:extLst>
          </p:cNvPr>
          <p:cNvCxnSpPr>
            <a:cxnSpLocks/>
          </p:cNvCxnSpPr>
          <p:nvPr/>
        </p:nvCxnSpPr>
        <p:spPr>
          <a:xfrm>
            <a:off x="2652452" y="3661097"/>
            <a:ext cx="0" cy="1464153"/>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BF7D4E95-493C-4740-9AC9-AF0E5AB4E8C6}"/>
              </a:ext>
            </a:extLst>
          </p:cNvPr>
          <p:cNvCxnSpPr>
            <a:cxnSpLocks/>
          </p:cNvCxnSpPr>
          <p:nvPr/>
        </p:nvCxnSpPr>
        <p:spPr>
          <a:xfrm>
            <a:off x="3537159" y="3661097"/>
            <a:ext cx="0" cy="242812"/>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B5ABC2DB-80FB-4B84-8FDC-259E97EB0ABD}"/>
              </a:ext>
            </a:extLst>
          </p:cNvPr>
          <p:cNvCxnSpPr>
            <a:cxnSpLocks/>
          </p:cNvCxnSpPr>
          <p:nvPr/>
        </p:nvCxnSpPr>
        <p:spPr>
          <a:xfrm>
            <a:off x="2652452" y="3661097"/>
            <a:ext cx="884707" cy="0"/>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E3F5AAB8-BE6C-4C73-A83B-7D07ECFC5559}"/>
              </a:ext>
            </a:extLst>
          </p:cNvPr>
          <p:cNvCxnSpPr/>
          <p:nvPr/>
        </p:nvCxnSpPr>
        <p:spPr>
          <a:xfrm>
            <a:off x="7239403" y="3109538"/>
            <a:ext cx="0" cy="672965"/>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D9B5398C-2AA0-4DFD-B52B-7E6CC3949979}"/>
              </a:ext>
            </a:extLst>
          </p:cNvPr>
          <p:cNvCxnSpPr>
            <a:cxnSpLocks/>
          </p:cNvCxnSpPr>
          <p:nvPr/>
        </p:nvCxnSpPr>
        <p:spPr>
          <a:xfrm>
            <a:off x="8092266" y="3109537"/>
            <a:ext cx="0" cy="978369"/>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6006DB90-EB64-414B-AB62-E7AADB5AEF18}"/>
              </a:ext>
            </a:extLst>
          </p:cNvPr>
          <p:cNvCxnSpPr>
            <a:cxnSpLocks/>
          </p:cNvCxnSpPr>
          <p:nvPr/>
        </p:nvCxnSpPr>
        <p:spPr>
          <a:xfrm>
            <a:off x="7239403" y="3109537"/>
            <a:ext cx="852863" cy="0"/>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6" name="TextBox 45">
            <a:extLst>
              <a:ext uri="{FF2B5EF4-FFF2-40B4-BE49-F238E27FC236}">
                <a16:creationId xmlns:a16="http://schemas.microsoft.com/office/drawing/2014/main" id="{3B3858C8-7A6E-4804-B5C8-81AB19B16F35}"/>
              </a:ext>
            </a:extLst>
          </p:cNvPr>
          <p:cNvSpPr txBox="1"/>
          <p:nvPr/>
        </p:nvSpPr>
        <p:spPr>
          <a:xfrm>
            <a:off x="98508" y="6425063"/>
            <a:ext cx="1075936" cy="369332"/>
          </a:xfrm>
          <a:prstGeom prst="rect">
            <a:avLst/>
          </a:prstGeom>
          <a:noFill/>
        </p:spPr>
        <p:txBody>
          <a:bodyPr wrap="none" rtlCol="0">
            <a:spAutoFit/>
          </a:bodyPr>
          <a:lstStyle/>
          <a:p>
            <a:r>
              <a:rPr lang="en-US" dirty="0"/>
              <a:t>* P&lt;0.05</a:t>
            </a:r>
          </a:p>
        </p:txBody>
      </p:sp>
      <p:cxnSp>
        <p:nvCxnSpPr>
          <p:cNvPr id="50" name="Straight Connector 49">
            <a:extLst>
              <a:ext uri="{FF2B5EF4-FFF2-40B4-BE49-F238E27FC236}">
                <a16:creationId xmlns:a16="http://schemas.microsoft.com/office/drawing/2014/main" id="{AB0A8069-E1D1-4AFD-8EC3-FFB83F08B82C}"/>
              </a:ext>
            </a:extLst>
          </p:cNvPr>
          <p:cNvCxnSpPr>
            <a:cxnSpLocks/>
          </p:cNvCxnSpPr>
          <p:nvPr/>
        </p:nvCxnSpPr>
        <p:spPr>
          <a:xfrm>
            <a:off x="4960826" y="3107861"/>
            <a:ext cx="0" cy="1126042"/>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C563BB40-58C4-4A84-87E4-3454BE9E0C79}"/>
              </a:ext>
            </a:extLst>
          </p:cNvPr>
          <p:cNvCxnSpPr>
            <a:cxnSpLocks/>
          </p:cNvCxnSpPr>
          <p:nvPr/>
        </p:nvCxnSpPr>
        <p:spPr>
          <a:xfrm>
            <a:off x="5845533" y="3131163"/>
            <a:ext cx="0" cy="529934"/>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a:extLst>
              <a:ext uri="{FF2B5EF4-FFF2-40B4-BE49-F238E27FC236}">
                <a16:creationId xmlns:a16="http://schemas.microsoft.com/office/drawing/2014/main" id="{1A4602A7-37BB-428D-8B7A-D36163B3B3C9}"/>
              </a:ext>
            </a:extLst>
          </p:cNvPr>
          <p:cNvCxnSpPr>
            <a:cxnSpLocks/>
          </p:cNvCxnSpPr>
          <p:nvPr/>
        </p:nvCxnSpPr>
        <p:spPr>
          <a:xfrm>
            <a:off x="4960826" y="3131163"/>
            <a:ext cx="884707" cy="0"/>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3C7FC587-B10B-4279-A57E-F9966044ECB4}"/>
              </a:ext>
            </a:extLst>
          </p:cNvPr>
          <p:cNvCxnSpPr>
            <a:cxnSpLocks/>
          </p:cNvCxnSpPr>
          <p:nvPr/>
        </p:nvCxnSpPr>
        <p:spPr>
          <a:xfrm>
            <a:off x="9512596" y="2590238"/>
            <a:ext cx="0" cy="391680"/>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E28534BE-3E54-471A-9678-41A80FECE17A}"/>
              </a:ext>
            </a:extLst>
          </p:cNvPr>
          <p:cNvCxnSpPr>
            <a:cxnSpLocks/>
          </p:cNvCxnSpPr>
          <p:nvPr/>
        </p:nvCxnSpPr>
        <p:spPr>
          <a:xfrm>
            <a:off x="10365459" y="2590238"/>
            <a:ext cx="0" cy="805892"/>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a:extLst>
              <a:ext uri="{FF2B5EF4-FFF2-40B4-BE49-F238E27FC236}">
                <a16:creationId xmlns:a16="http://schemas.microsoft.com/office/drawing/2014/main" id="{878AB355-3F13-4FF7-945C-353CBFE96826}"/>
              </a:ext>
            </a:extLst>
          </p:cNvPr>
          <p:cNvCxnSpPr>
            <a:cxnSpLocks/>
          </p:cNvCxnSpPr>
          <p:nvPr/>
        </p:nvCxnSpPr>
        <p:spPr>
          <a:xfrm>
            <a:off x="9512596" y="2590238"/>
            <a:ext cx="852863" cy="0"/>
          </a:xfrm>
          <a:prstGeom prst="line">
            <a:avLst/>
          </a:prstGeom>
          <a:ln w="19050">
            <a:solidFill>
              <a:schemeClr val="bg2"/>
            </a:solidFill>
          </a:ln>
          <a:effectLst/>
        </p:spPr>
        <p:style>
          <a:lnRef idx="2">
            <a:schemeClr val="accent1"/>
          </a:lnRef>
          <a:fillRef idx="0">
            <a:schemeClr val="accent1"/>
          </a:fillRef>
          <a:effectRef idx="1">
            <a:schemeClr val="accent1"/>
          </a:effectRef>
          <a:fontRef idx="minor">
            <a:schemeClr val="tx1"/>
          </a:fontRef>
        </p:style>
      </p:cxnSp>
      <p:grpSp>
        <p:nvGrpSpPr>
          <p:cNvPr id="66" name="Group 65">
            <a:extLst>
              <a:ext uri="{FF2B5EF4-FFF2-40B4-BE49-F238E27FC236}">
                <a16:creationId xmlns:a16="http://schemas.microsoft.com/office/drawing/2014/main" id="{1F081906-6E7E-4B3A-812D-91FEDCEE2E94}"/>
              </a:ext>
            </a:extLst>
          </p:cNvPr>
          <p:cNvGrpSpPr/>
          <p:nvPr/>
        </p:nvGrpSpPr>
        <p:grpSpPr>
          <a:xfrm>
            <a:off x="2679403" y="2289822"/>
            <a:ext cx="7599972" cy="2524771"/>
            <a:chOff x="1565209" y="2583046"/>
            <a:chExt cx="6313252" cy="2542027"/>
          </a:xfrm>
        </p:grpSpPr>
        <p:sp>
          <p:nvSpPr>
            <p:cNvPr id="67" name="Rectangle 66">
              <a:extLst>
                <a:ext uri="{FF2B5EF4-FFF2-40B4-BE49-F238E27FC236}">
                  <a16:creationId xmlns:a16="http://schemas.microsoft.com/office/drawing/2014/main" id="{025A1DD4-4720-4AB1-896F-EBF1AEB8A128}"/>
                </a:ext>
              </a:extLst>
            </p:cNvPr>
            <p:cNvSpPr/>
            <p:nvPr/>
          </p:nvSpPr>
          <p:spPr>
            <a:xfrm>
              <a:off x="1565209" y="2583046"/>
              <a:ext cx="6313252" cy="2542027"/>
            </a:xfrm>
            <a:prstGeom prst="rect">
              <a:avLst/>
            </a:prstGeom>
            <a:gradFill flip="none" rotWithShape="1">
              <a:gsLst>
                <a:gs pos="50000">
                  <a:schemeClr val="bg2">
                    <a:lumMod val="65000"/>
                    <a:lumOff val="35000"/>
                  </a:schemeClr>
                </a:gs>
                <a:gs pos="0">
                  <a:srgbClr val="000000"/>
                </a:gs>
                <a:gs pos="100000">
                  <a:srgbClr val="000026"/>
                </a:gs>
              </a:gsLst>
              <a:lin ang="5400000" scaled="1"/>
              <a:tileRect/>
            </a:gradFill>
            <a:ln w="19050">
              <a:solidFill>
                <a:schemeClr val="bg2"/>
              </a:solidFill>
            </a:ln>
          </p:spPr>
          <p:style>
            <a:lnRef idx="1">
              <a:schemeClr val="accent1"/>
            </a:lnRef>
            <a:fillRef idx="3">
              <a:schemeClr val="accent1"/>
            </a:fillRef>
            <a:effectRef idx="2">
              <a:schemeClr val="accent1"/>
            </a:effectRef>
            <a:fontRef idx="minor">
              <a:schemeClr val="lt1"/>
            </a:fontRef>
          </p:style>
          <p:txBody>
            <a:bodyPr lIns="274320" tIns="0" rIns="274320" bIns="91440" rtlCol="0" anchor="t" anchorCtr="0"/>
            <a:lstStyle/>
            <a:p>
              <a:br>
                <a:rPr lang="en-US" sz="2400" u="sng" dirty="0"/>
              </a:br>
              <a:r>
                <a:rPr lang="en-US" sz="2400" u="sng" dirty="0"/>
                <a:t>2-Year Follow-up Costs*</a:t>
              </a:r>
            </a:p>
            <a:p>
              <a:pPr>
                <a:spcBef>
                  <a:spcPts val="1800"/>
                </a:spcBef>
              </a:pPr>
              <a:r>
                <a:rPr lang="en-US" sz="2400" dirty="0"/>
                <a:t>	TAVR  $19,638</a:t>
              </a:r>
            </a:p>
            <a:p>
              <a:pPr>
                <a:spcBef>
                  <a:spcPts val="1200"/>
                </a:spcBef>
              </a:pPr>
              <a:r>
                <a:rPr lang="en-US" sz="2400" dirty="0"/>
                <a:t>	SAVR  $22,258</a:t>
              </a:r>
            </a:p>
          </p:txBody>
        </p:sp>
        <p:grpSp>
          <p:nvGrpSpPr>
            <p:cNvPr id="68" name="Group 67">
              <a:extLst>
                <a:ext uri="{FF2B5EF4-FFF2-40B4-BE49-F238E27FC236}">
                  <a16:creationId xmlns:a16="http://schemas.microsoft.com/office/drawing/2014/main" id="{92E9212E-83F9-4292-9ADC-E6C201A1F69B}"/>
                </a:ext>
              </a:extLst>
            </p:cNvPr>
            <p:cNvGrpSpPr/>
            <p:nvPr/>
          </p:nvGrpSpPr>
          <p:grpSpPr>
            <a:xfrm>
              <a:off x="4740208" y="3354958"/>
              <a:ext cx="2237433" cy="1175211"/>
              <a:chOff x="4740208" y="3354958"/>
              <a:chExt cx="2237433" cy="1175211"/>
            </a:xfrm>
          </p:grpSpPr>
          <p:sp>
            <p:nvSpPr>
              <p:cNvPr id="69" name="Right Brace 68">
                <a:extLst>
                  <a:ext uri="{FF2B5EF4-FFF2-40B4-BE49-F238E27FC236}">
                    <a16:creationId xmlns:a16="http://schemas.microsoft.com/office/drawing/2014/main" id="{8BD5E72D-CE55-4F8A-B404-8F16CE67DEE8}"/>
                  </a:ext>
                </a:extLst>
              </p:cNvPr>
              <p:cNvSpPr/>
              <p:nvPr/>
            </p:nvSpPr>
            <p:spPr>
              <a:xfrm>
                <a:off x="4740208" y="3354958"/>
                <a:ext cx="396598" cy="1175211"/>
              </a:xfrm>
              <a:prstGeom prst="righ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t" anchorCtr="0"/>
              <a:lstStyle/>
              <a:p>
                <a:pPr algn="ctr"/>
                <a:endParaRPr lang="en-US"/>
              </a:p>
            </p:txBody>
          </p:sp>
          <p:sp>
            <p:nvSpPr>
              <p:cNvPr id="70" name="Rectangle 69">
                <a:extLst>
                  <a:ext uri="{FF2B5EF4-FFF2-40B4-BE49-F238E27FC236}">
                    <a16:creationId xmlns:a16="http://schemas.microsoft.com/office/drawing/2014/main" id="{F2800664-8BF3-47EA-8327-59E322CE3146}"/>
                  </a:ext>
                </a:extLst>
              </p:cNvPr>
              <p:cNvSpPr/>
              <p:nvPr/>
            </p:nvSpPr>
            <p:spPr>
              <a:xfrm>
                <a:off x="5439370" y="3505531"/>
                <a:ext cx="1538271" cy="836677"/>
              </a:xfrm>
              <a:prstGeom prst="rect">
                <a:avLst/>
              </a:prstGeom>
            </p:spPr>
            <p:txBody>
              <a:bodyPr wrap="none" anchor="t" anchorCtr="0">
                <a:spAutoFit/>
              </a:bodyPr>
              <a:lstStyle/>
              <a:p>
                <a:pPr algn="ctr">
                  <a:spcBef>
                    <a:spcPts val="1200"/>
                  </a:spcBef>
                </a:pPr>
                <a:r>
                  <a:rPr lang="en-US" sz="2400" dirty="0">
                    <a:latin typeface="Symbol" panose="05050102010706020507" pitchFamily="18" charset="2"/>
                  </a:rPr>
                  <a:t>D</a:t>
                </a:r>
                <a:r>
                  <a:rPr lang="en-US" sz="2400" dirty="0"/>
                  <a:t> = - $2620 </a:t>
                </a:r>
                <a:br>
                  <a:rPr lang="en-US" sz="2400" dirty="0"/>
                </a:br>
                <a:r>
                  <a:rPr lang="en-US" sz="2400" dirty="0"/>
                  <a:t>P=0.13</a:t>
                </a:r>
              </a:p>
            </p:txBody>
          </p:sp>
        </p:grpSp>
      </p:grpSp>
    </p:spTree>
    <p:extLst>
      <p:ext uri="{BB962C8B-B14F-4D97-AF65-F5344CB8AC3E}">
        <p14:creationId xmlns:p14="http://schemas.microsoft.com/office/powerpoint/2010/main" val="3643546644"/>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500" fill="hold"/>
                                        <p:tgtEl>
                                          <p:spTgt spid="66"/>
                                        </p:tgtEl>
                                        <p:attrNameLst>
                                          <p:attrName>ppt_w</p:attrName>
                                        </p:attrNameLst>
                                      </p:cBhvr>
                                      <p:tavLst>
                                        <p:tav tm="0">
                                          <p:val>
                                            <p:fltVal val="0"/>
                                          </p:val>
                                        </p:tav>
                                        <p:tav tm="100000">
                                          <p:val>
                                            <p:strVal val="#ppt_w"/>
                                          </p:val>
                                        </p:tav>
                                      </p:tavLst>
                                    </p:anim>
                                    <p:anim calcmode="lin" valueType="num">
                                      <p:cBhvr>
                                        <p:cTn id="8" dur="500" fill="hold"/>
                                        <p:tgtEl>
                                          <p:spTgt spid="6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562314" y="343359"/>
            <a:ext cx="10358967" cy="755651"/>
          </a:xfrm>
        </p:spPr>
        <p:txBody>
          <a:bodyPr/>
          <a:lstStyle/>
          <a:p>
            <a:pPr algn="l"/>
            <a:r>
              <a:rPr lang="en-US" sz="3600" dirty="0">
                <a:solidFill>
                  <a:srgbClr val="FFFF00"/>
                </a:solidFill>
                <a:cs typeface="Calibri" panose="020F0502020204030204" pitchFamily="34" charset="0"/>
              </a:rPr>
              <a:t>Total 2-Year Costs</a:t>
            </a: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graphicFrame>
        <p:nvGraphicFramePr>
          <p:cNvPr id="33" name="Chart 32">
            <a:extLst>
              <a:ext uri="{FF2B5EF4-FFF2-40B4-BE49-F238E27FC236}">
                <a16:creationId xmlns:a16="http://schemas.microsoft.com/office/drawing/2014/main" id="{F2FDB20A-2382-4277-8C0E-6CD603A2401B}"/>
              </a:ext>
            </a:extLst>
          </p:cNvPr>
          <p:cNvGraphicFramePr/>
          <p:nvPr>
            <p:extLst>
              <p:ext uri="{D42A27DB-BD31-4B8C-83A1-F6EECF244321}">
                <p14:modId xmlns:p14="http://schemas.microsoft.com/office/powerpoint/2010/main" val="238299647"/>
              </p:ext>
            </p:extLst>
          </p:nvPr>
        </p:nvGraphicFramePr>
        <p:xfrm>
          <a:off x="1352431" y="2153438"/>
          <a:ext cx="9797099" cy="4519896"/>
        </p:xfrm>
        <a:graphic>
          <a:graphicData uri="http://schemas.openxmlformats.org/drawingml/2006/chart">
            <c:chart xmlns:c="http://schemas.openxmlformats.org/drawingml/2006/chart" xmlns:r="http://schemas.openxmlformats.org/officeDocument/2006/relationships" r:id="rId4"/>
          </a:graphicData>
        </a:graphic>
      </p:graphicFrame>
      <p:sp>
        <p:nvSpPr>
          <p:cNvPr id="39" name="TextBox 38">
            <a:extLst>
              <a:ext uri="{FF2B5EF4-FFF2-40B4-BE49-F238E27FC236}">
                <a16:creationId xmlns:a16="http://schemas.microsoft.com/office/drawing/2014/main" id="{BF641B5E-4D3B-4499-8408-038C542343E8}"/>
              </a:ext>
            </a:extLst>
          </p:cNvPr>
          <p:cNvSpPr txBox="1"/>
          <p:nvPr/>
        </p:nvSpPr>
        <p:spPr>
          <a:xfrm>
            <a:off x="3898216" y="1243650"/>
            <a:ext cx="3145413" cy="461665"/>
          </a:xfrm>
          <a:prstGeom prst="rect">
            <a:avLst/>
          </a:prstGeom>
          <a:noFill/>
        </p:spPr>
        <p:txBody>
          <a:bodyPr wrap="none" rtlCol="0">
            <a:spAutoFit/>
          </a:bodyPr>
          <a:lstStyle/>
          <a:p>
            <a:r>
              <a:rPr lang="en-US" sz="2400" b="1" dirty="0">
                <a:latin typeface="Symbol" panose="05050102010706020507" pitchFamily="18" charset="2"/>
              </a:rPr>
              <a:t>D</a:t>
            </a:r>
            <a:r>
              <a:rPr lang="en-US" sz="2400" b="1" dirty="0"/>
              <a:t> = - $2030 (P=0.31)</a:t>
            </a:r>
          </a:p>
        </p:txBody>
      </p:sp>
      <p:sp>
        <p:nvSpPr>
          <p:cNvPr id="40" name="TextBox 39">
            <a:extLst>
              <a:ext uri="{FF2B5EF4-FFF2-40B4-BE49-F238E27FC236}">
                <a16:creationId xmlns:a16="http://schemas.microsoft.com/office/drawing/2014/main" id="{60532B30-213B-4CFC-835A-1AD06A59AB08}"/>
              </a:ext>
            </a:extLst>
          </p:cNvPr>
          <p:cNvSpPr txBox="1"/>
          <p:nvPr/>
        </p:nvSpPr>
        <p:spPr>
          <a:xfrm>
            <a:off x="3508474" y="2462322"/>
            <a:ext cx="1111202" cy="400110"/>
          </a:xfrm>
          <a:prstGeom prst="rect">
            <a:avLst/>
          </a:prstGeom>
          <a:noFill/>
        </p:spPr>
        <p:txBody>
          <a:bodyPr wrap="none" rtlCol="0">
            <a:spAutoFit/>
          </a:bodyPr>
          <a:lstStyle/>
          <a:p>
            <a:r>
              <a:rPr lang="en-US" sz="2000" b="1" dirty="0"/>
              <a:t>$66,834</a:t>
            </a:r>
          </a:p>
        </p:txBody>
      </p:sp>
      <p:sp>
        <p:nvSpPr>
          <p:cNvPr id="41" name="TextBox 40">
            <a:extLst>
              <a:ext uri="{FF2B5EF4-FFF2-40B4-BE49-F238E27FC236}">
                <a16:creationId xmlns:a16="http://schemas.microsoft.com/office/drawing/2014/main" id="{ED80F7F1-3A76-420D-A2D4-0D012B7F96D9}"/>
              </a:ext>
            </a:extLst>
          </p:cNvPr>
          <p:cNvSpPr txBox="1"/>
          <p:nvPr/>
        </p:nvSpPr>
        <p:spPr>
          <a:xfrm>
            <a:off x="6250980" y="2262668"/>
            <a:ext cx="1111202" cy="400110"/>
          </a:xfrm>
          <a:prstGeom prst="rect">
            <a:avLst/>
          </a:prstGeom>
          <a:noFill/>
        </p:spPr>
        <p:txBody>
          <a:bodyPr wrap="none" rtlCol="0">
            <a:spAutoFit/>
          </a:bodyPr>
          <a:lstStyle/>
          <a:p>
            <a:r>
              <a:rPr lang="en-US" sz="2000" b="1" dirty="0"/>
              <a:t>$68,864</a:t>
            </a:r>
          </a:p>
        </p:txBody>
      </p:sp>
      <p:cxnSp>
        <p:nvCxnSpPr>
          <p:cNvPr id="42" name="Straight Connector 41">
            <a:extLst>
              <a:ext uri="{FF2B5EF4-FFF2-40B4-BE49-F238E27FC236}">
                <a16:creationId xmlns:a16="http://schemas.microsoft.com/office/drawing/2014/main" id="{6500A3E6-244B-447B-A9DC-0C7B4625AE12}"/>
              </a:ext>
            </a:extLst>
          </p:cNvPr>
          <p:cNvCxnSpPr>
            <a:cxnSpLocks/>
          </p:cNvCxnSpPr>
          <p:nvPr/>
        </p:nvCxnSpPr>
        <p:spPr>
          <a:xfrm>
            <a:off x="4113768" y="1846856"/>
            <a:ext cx="0" cy="590825"/>
          </a:xfrm>
          <a:prstGeom prst="line">
            <a:avLst/>
          </a:prstGeom>
          <a:ln w="285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74EC3276-B2D1-4E97-80F5-2F86CF704C18}"/>
              </a:ext>
            </a:extLst>
          </p:cNvPr>
          <p:cNvCxnSpPr>
            <a:cxnSpLocks/>
          </p:cNvCxnSpPr>
          <p:nvPr/>
        </p:nvCxnSpPr>
        <p:spPr>
          <a:xfrm>
            <a:off x="6856274" y="1846856"/>
            <a:ext cx="0" cy="383486"/>
          </a:xfrm>
          <a:prstGeom prst="line">
            <a:avLst/>
          </a:prstGeom>
          <a:ln w="285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24EAFD59-C7E2-40F3-8E6C-977B24D0BA60}"/>
              </a:ext>
            </a:extLst>
          </p:cNvPr>
          <p:cNvCxnSpPr>
            <a:cxnSpLocks/>
          </p:cNvCxnSpPr>
          <p:nvPr/>
        </p:nvCxnSpPr>
        <p:spPr>
          <a:xfrm>
            <a:off x="4113768" y="1846856"/>
            <a:ext cx="2742506"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05340"/>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084B8A2C-62DB-4C16-9B99-B233ADA17AE5}"/>
              </a:ext>
            </a:extLst>
          </p:cNvPr>
          <p:cNvGraphicFramePr/>
          <p:nvPr>
            <p:extLst>
              <p:ext uri="{D42A27DB-BD31-4B8C-83A1-F6EECF244321}">
                <p14:modId xmlns:p14="http://schemas.microsoft.com/office/powerpoint/2010/main" val="3367078196"/>
              </p:ext>
            </p:extLst>
          </p:nvPr>
        </p:nvGraphicFramePr>
        <p:xfrm>
          <a:off x="250092" y="1391138"/>
          <a:ext cx="8055708" cy="5232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562314" y="343359"/>
            <a:ext cx="10358967" cy="755651"/>
          </a:xfrm>
        </p:spPr>
        <p:txBody>
          <a:bodyPr/>
          <a:lstStyle/>
          <a:p>
            <a:pPr algn="l"/>
            <a:r>
              <a:rPr lang="en-US" sz="3600" dirty="0">
                <a:solidFill>
                  <a:srgbClr val="FFFF00"/>
                </a:solidFill>
                <a:cs typeface="Calibri" panose="020F0502020204030204" pitchFamily="34" charset="0"/>
              </a:rPr>
              <a:t>Cost-Effectiveness– Base Case</a:t>
            </a: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sp>
        <p:nvSpPr>
          <p:cNvPr id="30" name="TextBox 29">
            <a:extLst>
              <a:ext uri="{FF2B5EF4-FFF2-40B4-BE49-F238E27FC236}">
                <a16:creationId xmlns:a16="http://schemas.microsoft.com/office/drawing/2014/main" id="{C8AE19CB-6C3D-44B3-910F-77D8B554A603}"/>
              </a:ext>
            </a:extLst>
          </p:cNvPr>
          <p:cNvSpPr txBox="1"/>
          <p:nvPr/>
        </p:nvSpPr>
        <p:spPr>
          <a:xfrm>
            <a:off x="8668774" y="1789869"/>
            <a:ext cx="3140204" cy="2308324"/>
          </a:xfrm>
          <a:prstGeom prst="rect">
            <a:avLst/>
          </a:prstGeom>
          <a:noFill/>
        </p:spPr>
        <p:txBody>
          <a:bodyPr wrap="square" rtlCol="0">
            <a:spAutoFit/>
          </a:bodyPr>
          <a:lstStyle/>
          <a:p>
            <a:r>
              <a:rPr lang="en-US" sz="2000" u="sng" dirty="0"/>
              <a:t>Base Case</a:t>
            </a:r>
          </a:p>
          <a:p>
            <a:pPr marL="285750" indent="-285750">
              <a:spcBef>
                <a:spcPts val="1200"/>
              </a:spcBef>
              <a:buFont typeface="Arial" panose="020B0604020202020204" pitchFamily="34" charset="0"/>
              <a:buChar char="•"/>
            </a:pPr>
            <a:r>
              <a:rPr lang="en-US" sz="2000" dirty="0"/>
              <a:t>No difference in survival or costs beyond 2 years</a:t>
            </a:r>
          </a:p>
          <a:p>
            <a:pPr marL="285750" indent="-285750">
              <a:spcBef>
                <a:spcPts val="1200"/>
              </a:spcBef>
              <a:buFont typeface="Arial" panose="020B0604020202020204" pitchFamily="34" charset="0"/>
              <a:buChar char="•"/>
            </a:pPr>
            <a:r>
              <a:rPr lang="en-US" sz="2000" i="0" dirty="0">
                <a:solidFill>
                  <a:schemeClr val="tx1"/>
                </a:solidFill>
              </a:rPr>
              <a:t>All costs and effects discounted at 3%/</a:t>
            </a:r>
            <a:r>
              <a:rPr lang="en-US" sz="2000" i="0" dirty="0" err="1">
                <a:solidFill>
                  <a:schemeClr val="tx1"/>
                </a:solidFill>
              </a:rPr>
              <a:t>yr</a:t>
            </a:r>
            <a:endParaRPr lang="en-US" sz="2000" i="0" dirty="0">
              <a:solidFill>
                <a:schemeClr val="tx1"/>
              </a:solidFill>
            </a:endParaRPr>
          </a:p>
        </p:txBody>
      </p:sp>
      <p:sp>
        <p:nvSpPr>
          <p:cNvPr id="7" name="Oval 6">
            <a:extLst>
              <a:ext uri="{FF2B5EF4-FFF2-40B4-BE49-F238E27FC236}">
                <a16:creationId xmlns:a16="http://schemas.microsoft.com/office/drawing/2014/main" id="{5D0133ED-5B37-4563-A9EE-793247BCE24A}"/>
              </a:ext>
            </a:extLst>
          </p:cNvPr>
          <p:cNvSpPr/>
          <p:nvPr/>
        </p:nvSpPr>
        <p:spPr bwMode="auto">
          <a:xfrm>
            <a:off x="5362871" y="3902811"/>
            <a:ext cx="147768" cy="141230"/>
          </a:xfrm>
          <a:prstGeom prst="ellipse">
            <a:avLst/>
          </a:prstGeom>
          <a:solidFill>
            <a:schemeClr val="accent1"/>
          </a:solidFill>
          <a:ln w="9525" cap="flat" cmpd="sng" algn="ctr">
            <a:solidFill>
              <a:srgbClr val="00002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cxnSp>
        <p:nvCxnSpPr>
          <p:cNvPr id="17" name="Straight Connector 16">
            <a:extLst>
              <a:ext uri="{FF2B5EF4-FFF2-40B4-BE49-F238E27FC236}">
                <a16:creationId xmlns:a16="http://schemas.microsoft.com/office/drawing/2014/main" id="{F2C24C0B-ACE4-4047-9F18-11B26AED25C7}"/>
              </a:ext>
            </a:extLst>
          </p:cNvPr>
          <p:cNvCxnSpPr/>
          <p:nvPr/>
        </p:nvCxnSpPr>
        <p:spPr bwMode="auto">
          <a:xfrm flipV="1">
            <a:off x="4908062" y="1563076"/>
            <a:ext cx="0" cy="4321908"/>
          </a:xfrm>
          <a:prstGeom prst="line">
            <a:avLst/>
          </a:prstGeom>
          <a:solidFill>
            <a:schemeClr val="accent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a:extLst>
              <a:ext uri="{FF2B5EF4-FFF2-40B4-BE49-F238E27FC236}">
                <a16:creationId xmlns:a16="http://schemas.microsoft.com/office/drawing/2014/main" id="{8579E8CA-A8DD-439F-925E-FACFF9F56115}"/>
              </a:ext>
            </a:extLst>
          </p:cNvPr>
          <p:cNvCxnSpPr/>
          <p:nvPr/>
        </p:nvCxnSpPr>
        <p:spPr bwMode="auto">
          <a:xfrm>
            <a:off x="1828800" y="3712307"/>
            <a:ext cx="6197600" cy="0"/>
          </a:xfrm>
          <a:prstGeom prst="line">
            <a:avLst/>
          </a:prstGeom>
          <a:solidFill>
            <a:schemeClr val="accent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a:extLst>
              <a:ext uri="{FF2B5EF4-FFF2-40B4-BE49-F238E27FC236}">
                <a16:creationId xmlns:a16="http://schemas.microsoft.com/office/drawing/2014/main" id="{254956FB-31C8-4F67-9641-AE92F3ABB759}"/>
              </a:ext>
            </a:extLst>
          </p:cNvPr>
          <p:cNvCxnSpPr/>
          <p:nvPr/>
        </p:nvCxnSpPr>
        <p:spPr bwMode="auto">
          <a:xfrm flipV="1">
            <a:off x="1828802" y="2344616"/>
            <a:ext cx="6197597" cy="2719753"/>
          </a:xfrm>
          <a:prstGeom prst="line">
            <a:avLst/>
          </a:prstGeom>
          <a:solidFill>
            <a:schemeClr val="accent1"/>
          </a:solidFill>
          <a:ln w="2222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9" name="Group 38">
            <a:extLst>
              <a:ext uri="{FF2B5EF4-FFF2-40B4-BE49-F238E27FC236}">
                <a16:creationId xmlns:a16="http://schemas.microsoft.com/office/drawing/2014/main" id="{52EB254B-5FD2-4711-BD62-33AB0A93E100}"/>
              </a:ext>
            </a:extLst>
          </p:cNvPr>
          <p:cNvGrpSpPr/>
          <p:nvPr/>
        </p:nvGrpSpPr>
        <p:grpSpPr>
          <a:xfrm>
            <a:off x="2358037" y="2971481"/>
            <a:ext cx="1654107" cy="1247053"/>
            <a:chOff x="2358037" y="2971481"/>
            <a:chExt cx="1654107" cy="1247053"/>
          </a:xfrm>
        </p:grpSpPr>
        <p:sp>
          <p:nvSpPr>
            <p:cNvPr id="37" name="TextBox 36">
              <a:extLst>
                <a:ext uri="{FF2B5EF4-FFF2-40B4-BE49-F238E27FC236}">
                  <a16:creationId xmlns:a16="http://schemas.microsoft.com/office/drawing/2014/main" id="{BA9DA3B7-D49B-4035-865F-6523F8A04E4A}"/>
                </a:ext>
              </a:extLst>
            </p:cNvPr>
            <p:cNvSpPr txBox="1"/>
            <p:nvPr/>
          </p:nvSpPr>
          <p:spPr>
            <a:xfrm>
              <a:off x="2358037" y="2971481"/>
              <a:ext cx="1654107" cy="307777"/>
            </a:xfrm>
            <a:prstGeom prst="rect">
              <a:avLst/>
            </a:prstGeom>
            <a:solidFill>
              <a:srgbClr val="92D050"/>
            </a:solidFill>
            <a:ln w="9525">
              <a:solidFill>
                <a:srgbClr val="92D050"/>
              </a:solidFill>
            </a:ln>
            <a:effectLst>
              <a:outerShdw dist="50800" dir="2700000" algn="tl" rotWithShape="0">
                <a:prstClr val="black"/>
              </a:outerShdw>
            </a:effectLst>
          </p:spPr>
          <p:txBody>
            <a:bodyPr wrap="none" rtlCol="0">
              <a:spAutoFit/>
            </a:bodyPr>
            <a:lstStyle/>
            <a:p>
              <a:r>
                <a:rPr lang="en-US" sz="1400" dirty="0">
                  <a:solidFill>
                    <a:srgbClr val="002060"/>
                  </a:solidFill>
                  <a:latin typeface="Arial" pitchFamily="34" charset="0"/>
                  <a:cs typeface="Arial" pitchFamily="34" charset="0"/>
                </a:rPr>
                <a:t>$50,000 per QALY</a:t>
              </a:r>
            </a:p>
          </p:txBody>
        </p:sp>
        <p:cxnSp>
          <p:nvCxnSpPr>
            <p:cNvPr id="38" name="Straight Arrow Connector 37">
              <a:extLst>
                <a:ext uri="{FF2B5EF4-FFF2-40B4-BE49-F238E27FC236}">
                  <a16:creationId xmlns:a16="http://schemas.microsoft.com/office/drawing/2014/main" id="{E25F933F-47F7-4677-B80B-0B6C10D2B8B0}"/>
                </a:ext>
              </a:extLst>
            </p:cNvPr>
            <p:cNvCxnSpPr>
              <a:cxnSpLocks/>
            </p:cNvCxnSpPr>
            <p:nvPr/>
          </p:nvCxnSpPr>
          <p:spPr>
            <a:xfrm>
              <a:off x="3185091" y="3279258"/>
              <a:ext cx="489828" cy="939276"/>
            </a:xfrm>
            <a:prstGeom prst="straightConnector1">
              <a:avLst/>
            </a:prstGeom>
            <a:solidFill>
              <a:srgbClr val="92D050"/>
            </a:solidFill>
            <a:ln w="31750">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78C38BF3-4ADE-4634-B274-992CEC665E9A}"/>
              </a:ext>
            </a:extLst>
          </p:cNvPr>
          <p:cNvSpPr txBox="1"/>
          <p:nvPr/>
        </p:nvSpPr>
        <p:spPr>
          <a:xfrm>
            <a:off x="7200886" y="1616228"/>
            <a:ext cx="755335" cy="430887"/>
          </a:xfrm>
          <a:prstGeom prst="rect">
            <a:avLst/>
          </a:prstGeom>
          <a:noFill/>
        </p:spPr>
        <p:txBody>
          <a:bodyPr wrap="none" rtlCol="0">
            <a:spAutoFit/>
          </a:bodyPr>
          <a:lstStyle/>
          <a:p>
            <a:r>
              <a:rPr lang="en-US" sz="1100" i="0" dirty="0">
                <a:solidFill>
                  <a:schemeClr val="tx1"/>
                </a:solidFill>
                <a:sym typeface="Symbol" panose="05050102010706020507" pitchFamily="18" charset="2"/>
              </a:rPr>
              <a:t> </a:t>
            </a:r>
            <a:r>
              <a:rPr lang="en-US" sz="1100" i="0" dirty="0">
                <a:solidFill>
                  <a:schemeClr val="tx1"/>
                </a:solidFill>
              </a:rPr>
              <a:t>Cost</a:t>
            </a:r>
            <a:br>
              <a:rPr lang="en-US" sz="1100" i="0" dirty="0">
                <a:solidFill>
                  <a:schemeClr val="tx1"/>
                </a:solidFill>
              </a:rPr>
            </a:br>
            <a:r>
              <a:rPr lang="en-US" sz="1100" i="0" dirty="0">
                <a:solidFill>
                  <a:schemeClr val="tx1"/>
                </a:solidFill>
                <a:sym typeface="Symbol" panose="05050102010706020507" pitchFamily="18" charset="2"/>
              </a:rPr>
              <a:t> </a:t>
            </a:r>
            <a:r>
              <a:rPr lang="en-US" sz="1100" i="0" dirty="0">
                <a:solidFill>
                  <a:schemeClr val="tx1"/>
                </a:solidFill>
              </a:rPr>
              <a:t>QALYs</a:t>
            </a:r>
          </a:p>
        </p:txBody>
      </p:sp>
      <p:sp>
        <p:nvSpPr>
          <p:cNvPr id="19" name="TextBox 18">
            <a:extLst>
              <a:ext uri="{FF2B5EF4-FFF2-40B4-BE49-F238E27FC236}">
                <a16:creationId xmlns:a16="http://schemas.microsoft.com/office/drawing/2014/main" id="{C41865AE-69EC-4E10-BFD7-B27700243D2F}"/>
              </a:ext>
            </a:extLst>
          </p:cNvPr>
          <p:cNvSpPr txBox="1"/>
          <p:nvPr/>
        </p:nvSpPr>
        <p:spPr>
          <a:xfrm>
            <a:off x="1828800" y="1616228"/>
            <a:ext cx="740908" cy="430887"/>
          </a:xfrm>
          <a:prstGeom prst="rect">
            <a:avLst/>
          </a:prstGeom>
          <a:noFill/>
        </p:spPr>
        <p:txBody>
          <a:bodyPr wrap="none" rtlCol="0">
            <a:spAutoFit/>
          </a:bodyPr>
          <a:lstStyle/>
          <a:p>
            <a:r>
              <a:rPr lang="en-US" sz="1100" i="0" dirty="0">
                <a:solidFill>
                  <a:schemeClr val="tx1"/>
                </a:solidFill>
                <a:sym typeface="Symbol" panose="05050102010706020507" pitchFamily="18" charset="2"/>
              </a:rPr>
              <a:t> </a:t>
            </a:r>
            <a:r>
              <a:rPr lang="en-US" sz="1100" i="0" dirty="0">
                <a:solidFill>
                  <a:schemeClr val="tx1"/>
                </a:solidFill>
              </a:rPr>
              <a:t>Cost</a:t>
            </a:r>
            <a:br>
              <a:rPr lang="en-US" sz="1100" i="0" dirty="0">
                <a:solidFill>
                  <a:schemeClr val="tx1"/>
                </a:solidFill>
              </a:rPr>
            </a:br>
            <a:r>
              <a:rPr lang="en-US" sz="1100" i="0" dirty="0">
                <a:solidFill>
                  <a:schemeClr val="tx1"/>
                </a:solidFill>
                <a:sym typeface="Symbol" panose="05050102010706020507" pitchFamily="18" charset="2"/>
              </a:rPr>
              <a:t>↓ </a:t>
            </a:r>
            <a:r>
              <a:rPr lang="en-US" sz="1100" i="0" dirty="0">
                <a:solidFill>
                  <a:schemeClr val="tx1"/>
                </a:solidFill>
              </a:rPr>
              <a:t>QALYs</a:t>
            </a:r>
          </a:p>
        </p:txBody>
      </p:sp>
      <p:sp>
        <p:nvSpPr>
          <p:cNvPr id="20" name="TextBox 19">
            <a:extLst>
              <a:ext uri="{FF2B5EF4-FFF2-40B4-BE49-F238E27FC236}">
                <a16:creationId xmlns:a16="http://schemas.microsoft.com/office/drawing/2014/main" id="{63D0153A-BBAB-409A-A935-E2D7C4666676}"/>
              </a:ext>
            </a:extLst>
          </p:cNvPr>
          <p:cNvSpPr txBox="1"/>
          <p:nvPr/>
        </p:nvSpPr>
        <p:spPr>
          <a:xfrm>
            <a:off x="1828800" y="5354146"/>
            <a:ext cx="740908" cy="430887"/>
          </a:xfrm>
          <a:prstGeom prst="rect">
            <a:avLst/>
          </a:prstGeom>
          <a:noFill/>
        </p:spPr>
        <p:txBody>
          <a:bodyPr wrap="none" rtlCol="0">
            <a:spAutoFit/>
          </a:bodyPr>
          <a:lstStyle/>
          <a:p>
            <a:r>
              <a:rPr lang="en-US" sz="1100" i="0" dirty="0">
                <a:solidFill>
                  <a:schemeClr val="tx1"/>
                </a:solidFill>
                <a:sym typeface="Symbol" panose="05050102010706020507" pitchFamily="18" charset="2"/>
              </a:rPr>
              <a:t>↓ </a:t>
            </a:r>
            <a:r>
              <a:rPr lang="en-US" sz="1100" i="0" dirty="0">
                <a:solidFill>
                  <a:schemeClr val="tx1"/>
                </a:solidFill>
              </a:rPr>
              <a:t>Cost</a:t>
            </a:r>
            <a:br>
              <a:rPr lang="en-US" sz="1100" i="0" dirty="0">
                <a:solidFill>
                  <a:schemeClr val="tx1"/>
                </a:solidFill>
              </a:rPr>
            </a:br>
            <a:r>
              <a:rPr lang="en-US" sz="1100" i="0" dirty="0">
                <a:solidFill>
                  <a:schemeClr val="tx1"/>
                </a:solidFill>
                <a:sym typeface="Symbol" panose="05050102010706020507" pitchFamily="18" charset="2"/>
              </a:rPr>
              <a:t>↓ </a:t>
            </a:r>
            <a:r>
              <a:rPr lang="en-US" sz="1100" i="0" dirty="0">
                <a:solidFill>
                  <a:schemeClr val="tx1"/>
                </a:solidFill>
              </a:rPr>
              <a:t>QALYs</a:t>
            </a:r>
          </a:p>
        </p:txBody>
      </p:sp>
      <p:sp>
        <p:nvSpPr>
          <p:cNvPr id="22" name="TextBox 21">
            <a:extLst>
              <a:ext uri="{FF2B5EF4-FFF2-40B4-BE49-F238E27FC236}">
                <a16:creationId xmlns:a16="http://schemas.microsoft.com/office/drawing/2014/main" id="{F2E36A61-030F-4A9D-AC82-C80977BB88A9}"/>
              </a:ext>
            </a:extLst>
          </p:cNvPr>
          <p:cNvSpPr txBox="1"/>
          <p:nvPr/>
        </p:nvSpPr>
        <p:spPr>
          <a:xfrm>
            <a:off x="7200886" y="5354146"/>
            <a:ext cx="755335" cy="430887"/>
          </a:xfrm>
          <a:prstGeom prst="rect">
            <a:avLst/>
          </a:prstGeom>
          <a:noFill/>
        </p:spPr>
        <p:txBody>
          <a:bodyPr wrap="none" rtlCol="0">
            <a:spAutoFit/>
          </a:bodyPr>
          <a:lstStyle/>
          <a:p>
            <a:r>
              <a:rPr lang="en-US" sz="1100" i="0" dirty="0">
                <a:solidFill>
                  <a:schemeClr val="tx1"/>
                </a:solidFill>
                <a:latin typeface="Arial" panose="020B0604020202020204" pitchFamily="34" charset="0"/>
                <a:cs typeface="Arial" panose="020B0604020202020204" pitchFamily="34" charset="0"/>
                <a:sym typeface="Symbol" panose="05050102010706020507" pitchFamily="18" charset="2"/>
              </a:rPr>
              <a:t>↓</a:t>
            </a:r>
            <a:r>
              <a:rPr lang="en-US" sz="1100" i="0" dirty="0">
                <a:solidFill>
                  <a:schemeClr val="tx1"/>
                </a:solidFill>
                <a:sym typeface="Symbol" panose="05050102010706020507" pitchFamily="18" charset="2"/>
              </a:rPr>
              <a:t> </a:t>
            </a:r>
            <a:r>
              <a:rPr lang="en-US" sz="1100" i="0" dirty="0">
                <a:solidFill>
                  <a:schemeClr val="tx1"/>
                </a:solidFill>
              </a:rPr>
              <a:t>Cost</a:t>
            </a:r>
            <a:br>
              <a:rPr lang="en-US" sz="1100" i="0" dirty="0">
                <a:solidFill>
                  <a:schemeClr val="tx1"/>
                </a:solidFill>
              </a:rPr>
            </a:br>
            <a:r>
              <a:rPr lang="en-US" sz="1100" i="0" dirty="0">
                <a:solidFill>
                  <a:schemeClr val="tx1"/>
                </a:solidFill>
                <a:sym typeface="Symbol" panose="05050102010706020507" pitchFamily="18" charset="2"/>
              </a:rPr>
              <a:t> </a:t>
            </a:r>
            <a:r>
              <a:rPr lang="en-US" sz="1100" i="0" dirty="0">
                <a:solidFill>
                  <a:schemeClr val="tx1"/>
                </a:solidFill>
              </a:rPr>
              <a:t>QALYs</a:t>
            </a:r>
          </a:p>
        </p:txBody>
      </p:sp>
      <p:grpSp>
        <p:nvGrpSpPr>
          <p:cNvPr id="45" name="Group 44">
            <a:extLst>
              <a:ext uri="{FF2B5EF4-FFF2-40B4-BE49-F238E27FC236}">
                <a16:creationId xmlns:a16="http://schemas.microsoft.com/office/drawing/2014/main" id="{F85F09F0-3084-40CB-B529-F9B8721D2D7D}"/>
              </a:ext>
            </a:extLst>
          </p:cNvPr>
          <p:cNvGrpSpPr/>
          <p:nvPr/>
        </p:nvGrpSpPr>
        <p:grpSpPr>
          <a:xfrm>
            <a:off x="5525478" y="4059118"/>
            <a:ext cx="3554706" cy="1102622"/>
            <a:chOff x="5572368" y="4098193"/>
            <a:chExt cx="3554706" cy="1102622"/>
          </a:xfrm>
        </p:grpSpPr>
        <p:sp>
          <p:nvSpPr>
            <p:cNvPr id="36" name="Line 27">
              <a:extLst>
                <a:ext uri="{FF2B5EF4-FFF2-40B4-BE49-F238E27FC236}">
                  <a16:creationId xmlns:a16="http://schemas.microsoft.com/office/drawing/2014/main" id="{01BA1CE0-4B73-4E73-8767-05AF7D7F4407}"/>
                </a:ext>
              </a:extLst>
            </p:cNvPr>
            <p:cNvSpPr>
              <a:spLocks noChangeShapeType="1"/>
            </p:cNvSpPr>
            <p:nvPr/>
          </p:nvSpPr>
          <p:spPr bwMode="auto">
            <a:xfrm>
              <a:off x="5572368" y="4098193"/>
              <a:ext cx="568837" cy="554466"/>
            </a:xfrm>
            <a:prstGeom prst="line">
              <a:avLst/>
            </a:prstGeom>
            <a:noFill/>
            <a:ln w="38100">
              <a:solidFill>
                <a:srgbClr val="00FFFF"/>
              </a:solidFill>
              <a:round/>
              <a:headEnd type="triangle" w="lg" len="med"/>
              <a:tailEnd type="none" w="sm" len="sm"/>
            </a:ln>
          </p:spPr>
          <p:txBody>
            <a:bodyPr/>
            <a:lstStyle/>
            <a:p>
              <a:pPr eaLnBrk="1" fontAlgn="auto" hangingPunct="1">
                <a:spcBef>
                  <a:spcPts val="0"/>
                </a:spcBef>
                <a:spcAft>
                  <a:spcPts val="0"/>
                </a:spcAft>
                <a:defRPr/>
              </a:pPr>
              <a:endParaRPr lang="en-US" sz="1800" kern="0">
                <a:solidFill>
                  <a:sysClr val="windowText" lastClr="000000"/>
                </a:solidFill>
                <a:cs typeface="Arial" pitchFamily="34" charset="0"/>
              </a:endParaRPr>
            </a:p>
          </p:txBody>
        </p:sp>
        <p:sp>
          <p:nvSpPr>
            <p:cNvPr id="43" name="Text Box 26">
              <a:extLst>
                <a:ext uri="{FF2B5EF4-FFF2-40B4-BE49-F238E27FC236}">
                  <a16:creationId xmlns:a16="http://schemas.microsoft.com/office/drawing/2014/main" id="{7CC9A768-59C8-4B2F-9A6F-3FE5DF3F5ED8}"/>
                </a:ext>
              </a:extLst>
            </p:cNvPr>
            <p:cNvSpPr txBox="1">
              <a:spLocks noChangeArrowheads="1"/>
            </p:cNvSpPr>
            <p:nvPr/>
          </p:nvSpPr>
          <p:spPr bwMode="auto">
            <a:xfrm>
              <a:off x="6109554" y="4616040"/>
              <a:ext cx="3017520" cy="584775"/>
            </a:xfrm>
            <a:prstGeom prst="rect">
              <a:avLst/>
            </a:prstGeom>
            <a:solidFill>
              <a:srgbClr val="00FFFF"/>
            </a:solidFill>
            <a:ln w="12700">
              <a:noFill/>
              <a:miter lim="800000"/>
              <a:headEnd type="none" w="sm" len="sm"/>
              <a:tailEnd type="none" w="sm" len="sm"/>
            </a:ln>
            <a:effectLst>
              <a:outerShdw dist="53882" dir="2700000" algn="ctr" rotWithShape="0">
                <a:srgbClr val="000000"/>
              </a:outerShdw>
            </a:effectLst>
          </p:spPr>
          <p:txBody>
            <a:bodyPr wrap="square">
              <a:spAutoFit/>
            </a:bodyPr>
            <a:lstStyle/>
            <a:p>
              <a:pPr algn="ctr" fontAlgn="auto">
                <a:spcBef>
                  <a:spcPct val="50000"/>
                </a:spcBef>
                <a:spcAft>
                  <a:spcPts val="0"/>
                </a:spcAft>
                <a:buFont typeface="Symbol" pitchFamily="18" charset="2"/>
                <a:buChar char="D"/>
                <a:defRPr/>
              </a:pPr>
              <a:r>
                <a:rPr lang="en-US" sz="1600" kern="0" dirty="0">
                  <a:solidFill>
                    <a:srgbClr val="000000"/>
                  </a:solidFill>
                  <a:cs typeface="Arial" pitchFamily="34" charset="0"/>
                </a:rPr>
                <a:t> Cost = -$2,193</a:t>
              </a:r>
              <a:br>
                <a:rPr lang="en-US" sz="1600" kern="0" dirty="0">
                  <a:solidFill>
                    <a:srgbClr val="000000"/>
                  </a:solidFill>
                  <a:cs typeface="Arial" pitchFamily="34" charset="0"/>
                </a:rPr>
              </a:br>
              <a:r>
                <a:rPr lang="en-US" sz="1600" kern="0" dirty="0">
                  <a:solidFill>
                    <a:srgbClr val="000000"/>
                  </a:solidFill>
                  <a:latin typeface="Symbol" pitchFamily="18" charset="2"/>
                  <a:cs typeface="Arial" pitchFamily="34" charset="0"/>
                </a:rPr>
                <a:t>D</a:t>
              </a:r>
              <a:r>
                <a:rPr lang="en-US" sz="1600" kern="0" dirty="0">
                  <a:solidFill>
                    <a:srgbClr val="000000"/>
                  </a:solidFill>
                  <a:cs typeface="Arial" pitchFamily="34" charset="0"/>
                </a:rPr>
                <a:t> QALY = 0.049 years</a:t>
              </a:r>
              <a:endParaRPr lang="en-US" sz="1600" kern="0" dirty="0">
                <a:solidFill>
                  <a:srgbClr val="000000"/>
                </a:solidFill>
              </a:endParaRPr>
            </a:p>
          </p:txBody>
        </p:sp>
      </p:grpSp>
      <p:sp>
        <p:nvSpPr>
          <p:cNvPr id="44" name="Rectangle 43">
            <a:extLst>
              <a:ext uri="{FF2B5EF4-FFF2-40B4-BE49-F238E27FC236}">
                <a16:creationId xmlns:a16="http://schemas.microsoft.com/office/drawing/2014/main" id="{7E683382-C4C8-4281-869B-579D22381379}"/>
              </a:ext>
            </a:extLst>
          </p:cNvPr>
          <p:cNvSpPr/>
          <p:nvPr/>
        </p:nvSpPr>
        <p:spPr>
          <a:xfrm>
            <a:off x="6062664" y="5117991"/>
            <a:ext cx="3017520" cy="584775"/>
          </a:xfrm>
          <a:prstGeom prst="rect">
            <a:avLst/>
          </a:prstGeom>
          <a:solidFill>
            <a:srgbClr val="00FFFF"/>
          </a:solidFill>
          <a:ln w="12700">
            <a:noFill/>
            <a:miter lim="800000"/>
            <a:headEnd type="none" w="sm" len="sm"/>
            <a:tailEnd type="none" w="sm" len="sm"/>
          </a:ln>
          <a:effectLst>
            <a:outerShdw dist="53882" dir="2700000" algn="ctr" rotWithShape="0">
              <a:srgbClr val="000000"/>
            </a:outerShdw>
          </a:effectLst>
        </p:spPr>
        <p:txBody>
          <a:bodyPr wrap="square">
            <a:spAutoFit/>
          </a:bodyPr>
          <a:lstStyle/>
          <a:p>
            <a:pPr algn="ctr" fontAlgn="auto">
              <a:spcBef>
                <a:spcPct val="50000"/>
              </a:spcBef>
              <a:spcAft>
                <a:spcPts val="0"/>
              </a:spcAft>
            </a:pPr>
            <a:r>
              <a:rPr lang="en-US" sz="1600" kern="0" dirty="0">
                <a:solidFill>
                  <a:srgbClr val="000000"/>
                </a:solidFill>
              </a:rPr>
              <a:t>P(dominant) = 84%</a:t>
            </a:r>
            <a:br>
              <a:rPr lang="en-US" sz="1600" kern="0" dirty="0">
                <a:solidFill>
                  <a:srgbClr val="000000"/>
                </a:solidFill>
              </a:rPr>
            </a:br>
            <a:r>
              <a:rPr lang="en-US" sz="1600" kern="0" dirty="0">
                <a:solidFill>
                  <a:srgbClr val="000000"/>
                </a:solidFill>
                <a:latin typeface="Arial" pitchFamily="34" charset="0"/>
                <a:cs typeface="Arial" pitchFamily="34" charset="0"/>
              </a:rPr>
              <a:t>P(ICER&lt;$50K/QALY) = 95%</a:t>
            </a:r>
          </a:p>
        </p:txBody>
      </p:sp>
    </p:spTree>
    <p:extLst>
      <p:ext uri="{BB962C8B-B14F-4D97-AF65-F5344CB8AC3E}">
        <p14:creationId xmlns:p14="http://schemas.microsoft.com/office/powerpoint/2010/main" val="382328285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1" nodeType="clickEffect">
                                  <p:stCondLst>
                                    <p:cond delay="0"/>
                                  </p:stCondLst>
                                  <p:childTnLst>
                                    <p:set>
                                      <p:cBhvr>
                                        <p:cTn id="6" dur="1" fill="hold">
                                          <p:stCondLst>
                                            <p:cond delay="0"/>
                                          </p:stCondLst>
                                        </p:cTn>
                                        <p:tgtEl>
                                          <p:spTgt spid="21">
                                            <p:graphicEl>
                                              <a:chart seriesIdx="0" categoryIdx="-4" bldStep="series"/>
                                            </p:graphicEl>
                                          </p:spTgt>
                                        </p:tgtEl>
                                        <p:attrNameLst>
                                          <p:attrName>style.visibility</p:attrName>
                                        </p:attrNameLst>
                                      </p:cBhvr>
                                      <p:to>
                                        <p:strVal val="visible"/>
                                      </p:to>
                                    </p:set>
                                    <p:animEffect transition="in" filter="dissolve">
                                      <p:cBhvr>
                                        <p:cTn id="7" dur="1000"/>
                                        <p:tgtEl>
                                          <p:spTgt spid="21">
                                            <p:graphicEl>
                                              <a:chart seriesIdx="0" categoryIdx="-4" bldStep="series"/>
                                            </p:graphicEl>
                                          </p:spTgt>
                                        </p:tgtEl>
                                      </p:cBhvr>
                                    </p:animEffect>
                                  </p:childTnLst>
                                </p:cTn>
                              </p:par>
                            </p:childTnLst>
                          </p:cTn>
                        </p:par>
                        <p:par>
                          <p:cTn id="8" fill="hold">
                            <p:stCondLst>
                              <p:cond delay="1000"/>
                            </p:stCondLst>
                            <p:childTnLst>
                              <p:par>
                                <p:cTn id="9" presetID="2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down)">
                                      <p:cBhvr>
                                        <p:cTn id="16" dur="500"/>
                                        <p:tgtEl>
                                          <p:spTgt spid="4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up)">
                                      <p:cBhvr>
                                        <p:cTn id="25" dur="500"/>
                                        <p:tgtEl>
                                          <p:spTgt spid="39"/>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wipe(up)">
                                      <p:cBhvr>
                                        <p:cTn id="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1" uiExpand="1">
        <p:bldSub>
          <a:bldChart bld="series" animBg="0"/>
        </p:bldSub>
      </p:bldGraphic>
      <p:bldP spid="7" grpId="0" animBg="1"/>
      <p:bldP spid="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B96A631-5CCD-44BF-8551-D3ED1EA73A5E}"/>
              </a:ext>
            </a:extLst>
          </p:cNvPr>
          <p:cNvSpPr>
            <a:spLocks noGrp="1"/>
          </p:cNvSpPr>
          <p:nvPr>
            <p:ph type="title"/>
          </p:nvPr>
        </p:nvSpPr>
        <p:spPr>
          <a:xfrm>
            <a:off x="562314" y="343359"/>
            <a:ext cx="10358967" cy="755651"/>
          </a:xfrm>
        </p:spPr>
        <p:txBody>
          <a:bodyPr/>
          <a:lstStyle/>
          <a:p>
            <a:pPr algn="l"/>
            <a:r>
              <a:rPr lang="en-US" sz="3600" dirty="0">
                <a:solidFill>
                  <a:srgbClr val="FFFF00"/>
                </a:solidFill>
                <a:cs typeface="Calibri" panose="020F0502020204030204" pitchFamily="34" charset="0"/>
              </a:rPr>
              <a:t>Subgroup Analyses</a:t>
            </a:r>
          </a:p>
        </p:txBody>
      </p:sp>
      <p:pic>
        <p:nvPicPr>
          <p:cNvPr id="5" name="Picture 4" descr="Partner_3_Trial_KO_RGB.png">
            <a:extLst>
              <a:ext uri="{FF2B5EF4-FFF2-40B4-BE49-F238E27FC236}">
                <a16:creationId xmlns:a16="http://schemas.microsoft.com/office/drawing/2014/main" id="{AB2C4F1F-CDB3-4E52-BC82-32DD0569E9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8876" y="156095"/>
            <a:ext cx="1649624" cy="830998"/>
          </a:xfrm>
          <a:prstGeom prst="rect">
            <a:avLst/>
          </a:prstGeom>
        </p:spPr>
      </p:pic>
      <p:graphicFrame>
        <p:nvGraphicFramePr>
          <p:cNvPr id="2" name="Table 2">
            <a:extLst>
              <a:ext uri="{FF2B5EF4-FFF2-40B4-BE49-F238E27FC236}">
                <a16:creationId xmlns:a16="http://schemas.microsoft.com/office/drawing/2014/main" id="{4AD464F8-300D-4F49-BF84-CCE2D9ADE476}"/>
              </a:ext>
            </a:extLst>
          </p:cNvPr>
          <p:cNvGraphicFramePr>
            <a:graphicFrameLocks noGrp="1"/>
          </p:cNvGraphicFramePr>
          <p:nvPr>
            <p:extLst>
              <p:ext uri="{D42A27DB-BD31-4B8C-83A1-F6EECF244321}">
                <p14:modId xmlns:p14="http://schemas.microsoft.com/office/powerpoint/2010/main" val="153630818"/>
              </p:ext>
            </p:extLst>
          </p:nvPr>
        </p:nvGraphicFramePr>
        <p:xfrm>
          <a:off x="916516" y="1179283"/>
          <a:ext cx="10358967" cy="5006368"/>
        </p:xfrm>
        <a:graphic>
          <a:graphicData uri="http://schemas.openxmlformats.org/drawingml/2006/table">
            <a:tbl>
              <a:tblPr firstRow="1" bandRow="1">
                <a:tableStyleId>{5C22544A-7EE6-4342-B048-85BDC9FD1C3A}</a:tableStyleId>
              </a:tblPr>
              <a:tblGrid>
                <a:gridCol w="2910133">
                  <a:extLst>
                    <a:ext uri="{9D8B030D-6E8A-4147-A177-3AD203B41FA5}">
                      <a16:colId xmlns:a16="http://schemas.microsoft.com/office/drawing/2014/main" val="379636552"/>
                    </a:ext>
                  </a:extLst>
                </a:gridCol>
                <a:gridCol w="1552175">
                  <a:extLst>
                    <a:ext uri="{9D8B030D-6E8A-4147-A177-3AD203B41FA5}">
                      <a16:colId xmlns:a16="http://schemas.microsoft.com/office/drawing/2014/main" val="2571371994"/>
                    </a:ext>
                  </a:extLst>
                </a:gridCol>
                <a:gridCol w="1467650">
                  <a:extLst>
                    <a:ext uri="{9D8B030D-6E8A-4147-A177-3AD203B41FA5}">
                      <a16:colId xmlns:a16="http://schemas.microsoft.com/office/drawing/2014/main" val="2113711679"/>
                    </a:ext>
                  </a:extLst>
                </a:gridCol>
                <a:gridCol w="2591724">
                  <a:extLst>
                    <a:ext uri="{9D8B030D-6E8A-4147-A177-3AD203B41FA5}">
                      <a16:colId xmlns:a16="http://schemas.microsoft.com/office/drawing/2014/main" val="2211650620"/>
                    </a:ext>
                  </a:extLst>
                </a:gridCol>
                <a:gridCol w="1837285">
                  <a:extLst>
                    <a:ext uri="{9D8B030D-6E8A-4147-A177-3AD203B41FA5}">
                      <a16:colId xmlns:a16="http://schemas.microsoft.com/office/drawing/2014/main" val="1024721568"/>
                    </a:ext>
                  </a:extLst>
                </a:gridCol>
              </a:tblGrid>
              <a:tr h="705636">
                <a:tc>
                  <a:txBody>
                    <a:bodyPr/>
                    <a:lstStyle/>
                    <a:p>
                      <a:r>
                        <a:rPr lang="en-US" dirty="0"/>
                        <a:t>Subgroup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r>
                        <a:rPr lang="en-US" dirty="0">
                          <a:latin typeface="Symbol" panose="05050102010706020507" pitchFamily="18" charset="2"/>
                        </a:rPr>
                        <a:t>D</a:t>
                      </a:r>
                      <a:r>
                        <a:rPr lang="en-US" dirty="0"/>
                        <a:t> </a:t>
                      </a:r>
                      <a:br>
                        <a:rPr lang="en-US" dirty="0"/>
                      </a:br>
                      <a:r>
                        <a:rPr lang="en-US" dirty="0"/>
                        <a:t>QALYs*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r>
                        <a:rPr lang="en-US" dirty="0">
                          <a:latin typeface="Symbol" panose="05050102010706020507" pitchFamily="18" charset="2"/>
                        </a:rPr>
                        <a:t>D</a:t>
                      </a:r>
                      <a:r>
                        <a:rPr lang="en-US" dirty="0"/>
                        <a:t> </a:t>
                      </a:r>
                      <a:br>
                        <a:rPr lang="en-US" dirty="0"/>
                      </a:br>
                      <a:r>
                        <a:rPr lang="en-US" dirty="0"/>
                        <a:t>Cost*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r>
                        <a:rPr lang="en-US" dirty="0"/>
                        <a:t>ICER </a:t>
                      </a:r>
                      <a:br>
                        <a:rPr lang="en-US" dirty="0"/>
                      </a:br>
                      <a:r>
                        <a:rPr lang="en-US" dirty="0"/>
                        <a:t>($/QALY)**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r>
                        <a:rPr lang="en-US" dirty="0"/>
                        <a:t>Prob. ICER &lt;$50K/QALY)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extLst>
                  <a:ext uri="{0D108BD9-81ED-4DB2-BD59-A6C34878D82A}">
                    <a16:rowId xmlns:a16="http://schemas.microsoft.com/office/drawing/2014/main" val="1687600987"/>
                  </a:ext>
                </a:extLst>
              </a:tr>
              <a:tr h="432586">
                <a:tc>
                  <a:txBody>
                    <a:bodyPr/>
                    <a:lstStyle/>
                    <a:p>
                      <a:r>
                        <a:rPr lang="en-US" dirty="0"/>
                        <a:t>Male (n=645)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-$2711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98%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268293816"/>
                  </a:ext>
                </a:extLst>
              </a:tr>
              <a:tr h="432586">
                <a:tc>
                  <a:txBody>
                    <a:bodyPr/>
                    <a:lstStyle/>
                    <a:p>
                      <a:r>
                        <a:rPr lang="en-US" dirty="0"/>
                        <a:t>Female (n=284)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-$605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481468110"/>
                  </a:ext>
                </a:extLst>
              </a:tr>
              <a:tr h="285615">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extLst>
                  <a:ext uri="{0D108BD9-81ED-4DB2-BD59-A6C34878D82A}">
                    <a16:rowId xmlns:a16="http://schemas.microsoft.com/office/drawing/2014/main" val="3392225307"/>
                  </a:ext>
                </a:extLst>
              </a:tr>
              <a:tr h="432586">
                <a:tc>
                  <a:txBody>
                    <a:bodyPr/>
                    <a:lstStyle/>
                    <a:p>
                      <a:r>
                        <a:rPr lang="en-US" dirty="0"/>
                        <a:t>Age &lt; 75 (n=484)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-$2068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165192794"/>
                  </a:ext>
                </a:extLst>
              </a:tr>
              <a:tr h="432586">
                <a:tc>
                  <a:txBody>
                    <a:bodyPr/>
                    <a:lstStyle/>
                    <a:p>
                      <a:r>
                        <a:rPr lang="en-US" dirty="0"/>
                        <a:t>Age ≥ 75 (n=445)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-$2307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103578071"/>
                  </a:ext>
                </a:extLst>
              </a:tr>
              <a:tr h="268814">
                <a:tc>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extLst>
                  <a:ext uri="{0D108BD9-81ED-4DB2-BD59-A6C34878D82A}">
                    <a16:rowId xmlns:a16="http://schemas.microsoft.com/office/drawing/2014/main" val="1065429161"/>
                  </a:ext>
                </a:extLst>
              </a:tr>
              <a:tr h="432586">
                <a:tc>
                  <a:txBody>
                    <a:bodyPr/>
                    <a:lstStyle/>
                    <a:p>
                      <a:r>
                        <a:rPr lang="en-US" dirty="0"/>
                        <a:t>NYHA I or II (n=670)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-$1369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4182135634"/>
                  </a:ext>
                </a:extLst>
              </a:tr>
              <a:tr h="432586">
                <a:tc>
                  <a:txBody>
                    <a:bodyPr/>
                    <a:lstStyle/>
                    <a:p>
                      <a:r>
                        <a:rPr lang="en-US" dirty="0"/>
                        <a:t>NYHA III or IV (n=259)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0.124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-$7364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1361043055"/>
                  </a:ext>
                </a:extLst>
              </a:tr>
              <a:tr h="285615">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5000"/>
                        <a:lumOff val="35000"/>
                      </a:schemeClr>
                    </a:solidFill>
                  </a:tcPr>
                </a:tc>
                <a:extLst>
                  <a:ext uri="{0D108BD9-81ED-4DB2-BD59-A6C34878D82A}">
                    <a16:rowId xmlns:a16="http://schemas.microsoft.com/office/drawing/2014/main" val="175180576"/>
                  </a:ext>
                </a:extLst>
              </a:tr>
              <a:tr h="432586">
                <a:tc>
                  <a:txBody>
                    <a:bodyPr/>
                    <a:lstStyle/>
                    <a:p>
                      <a:r>
                        <a:rPr lang="en-US" dirty="0"/>
                        <a:t>KCCQ-OS &gt;70 (n=521)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+$189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$5700/QALY gained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2927535850"/>
                  </a:ext>
                </a:extLst>
              </a:tr>
              <a:tr h="432586">
                <a:tc>
                  <a:txBody>
                    <a:bodyPr/>
                    <a:lstStyle/>
                    <a:p>
                      <a:r>
                        <a:rPr lang="en-US" dirty="0"/>
                        <a:t>KCCQ-OS ≤70 (n=401)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0.099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-$6012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dirty="0"/>
                        <a:t>TAVR dominant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tc>
                  <a:txBody>
                    <a:bodyPr/>
                    <a:lstStyle/>
                    <a:p>
                      <a:pPr algn="ctr"/>
                      <a:r>
                        <a:rPr lang="en-US" dirty="0"/>
                        <a:t>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schemeClr>
                    </a:solidFill>
                  </a:tcPr>
                </a:tc>
                <a:extLst>
                  <a:ext uri="{0D108BD9-81ED-4DB2-BD59-A6C34878D82A}">
                    <a16:rowId xmlns:a16="http://schemas.microsoft.com/office/drawing/2014/main" val="3227318437"/>
                  </a:ext>
                </a:extLst>
              </a:tr>
            </a:tbl>
          </a:graphicData>
        </a:graphic>
      </p:graphicFrame>
      <p:sp>
        <p:nvSpPr>
          <p:cNvPr id="3" name="TextBox 2">
            <a:extLst>
              <a:ext uri="{FF2B5EF4-FFF2-40B4-BE49-F238E27FC236}">
                <a16:creationId xmlns:a16="http://schemas.microsoft.com/office/drawing/2014/main" id="{FB5A101C-D105-482E-BFE3-341B382594AC}"/>
              </a:ext>
            </a:extLst>
          </p:cNvPr>
          <p:cNvSpPr txBox="1"/>
          <p:nvPr/>
        </p:nvSpPr>
        <p:spPr>
          <a:xfrm>
            <a:off x="430306" y="6381046"/>
            <a:ext cx="3565976" cy="369332"/>
          </a:xfrm>
          <a:prstGeom prst="rect">
            <a:avLst/>
          </a:prstGeom>
          <a:noFill/>
        </p:spPr>
        <p:txBody>
          <a:bodyPr wrap="none" rtlCol="0">
            <a:spAutoFit/>
          </a:bodyPr>
          <a:lstStyle/>
          <a:p>
            <a:r>
              <a:rPr lang="en-US" i="0" dirty="0">
                <a:solidFill>
                  <a:schemeClr val="tx1"/>
                </a:solidFill>
              </a:rPr>
              <a:t>* Differences are (TAVR – SAVR)</a:t>
            </a:r>
          </a:p>
        </p:txBody>
      </p:sp>
      <p:sp>
        <p:nvSpPr>
          <p:cNvPr id="7" name="TextBox 6">
            <a:extLst>
              <a:ext uri="{FF2B5EF4-FFF2-40B4-BE49-F238E27FC236}">
                <a16:creationId xmlns:a16="http://schemas.microsoft.com/office/drawing/2014/main" id="{0A47D395-25F5-4D51-8D07-08A639BF0353}"/>
              </a:ext>
            </a:extLst>
          </p:cNvPr>
          <p:cNvSpPr txBox="1"/>
          <p:nvPr/>
        </p:nvSpPr>
        <p:spPr>
          <a:xfrm>
            <a:off x="7191212" y="6359585"/>
            <a:ext cx="4570482" cy="369332"/>
          </a:xfrm>
          <a:prstGeom prst="rect">
            <a:avLst/>
          </a:prstGeom>
          <a:noFill/>
        </p:spPr>
        <p:txBody>
          <a:bodyPr wrap="none" rtlCol="0">
            <a:spAutoFit/>
          </a:bodyPr>
          <a:lstStyle/>
          <a:p>
            <a:r>
              <a:rPr lang="en-US" i="0" dirty="0">
                <a:solidFill>
                  <a:schemeClr val="tx1"/>
                </a:solidFill>
              </a:rPr>
              <a:t>** ICERs based on 2-year (in-trial) analysis</a:t>
            </a:r>
          </a:p>
        </p:txBody>
      </p:sp>
      <p:sp>
        <p:nvSpPr>
          <p:cNvPr id="4" name="Rectangle 3">
            <a:extLst>
              <a:ext uri="{FF2B5EF4-FFF2-40B4-BE49-F238E27FC236}">
                <a16:creationId xmlns:a16="http://schemas.microsoft.com/office/drawing/2014/main" id="{AC1B3AED-A483-42EE-A2EB-6C200625428B}"/>
              </a:ext>
            </a:extLst>
          </p:cNvPr>
          <p:cNvSpPr/>
          <p:nvPr/>
        </p:nvSpPr>
        <p:spPr bwMode="auto">
          <a:xfrm>
            <a:off x="916514" y="5723346"/>
            <a:ext cx="10358967" cy="462305"/>
          </a:xfrm>
          <a:prstGeom prst="rect">
            <a:avLst/>
          </a:prstGeom>
          <a:solidFill>
            <a:srgbClr val="FFFF00">
              <a:alpha val="23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dirty="0">
              <a:ln>
                <a:noFill/>
              </a:ln>
              <a:solidFill>
                <a:srgbClr val="FFCC99"/>
              </a:solidFill>
              <a:effectLst>
                <a:outerShdw blurRad="38100" dist="38100" dir="2700000" algn="tl">
                  <a:srgbClr val="000000">
                    <a:alpha val="43137"/>
                  </a:srgbClr>
                </a:outerShdw>
              </a:effectLst>
              <a:highlight>
                <a:srgbClr val="FFFF00"/>
              </a:highlight>
              <a:latin typeface="Arial" charset="0"/>
              <a:ea typeface="ヒラギノ角ゴ Pro W3" pitchFamily="-111" charset="-128"/>
            </a:endParaRPr>
          </a:p>
        </p:txBody>
      </p:sp>
      <p:sp>
        <p:nvSpPr>
          <p:cNvPr id="10" name="Rectangle 9">
            <a:extLst>
              <a:ext uri="{FF2B5EF4-FFF2-40B4-BE49-F238E27FC236}">
                <a16:creationId xmlns:a16="http://schemas.microsoft.com/office/drawing/2014/main" id="{E39770AF-B542-4B88-A8D7-9B5EF3B35E7D}"/>
              </a:ext>
            </a:extLst>
          </p:cNvPr>
          <p:cNvSpPr/>
          <p:nvPr/>
        </p:nvSpPr>
        <p:spPr bwMode="auto">
          <a:xfrm>
            <a:off x="916515" y="4594863"/>
            <a:ext cx="10358967" cy="426296"/>
          </a:xfrm>
          <a:prstGeom prst="rect">
            <a:avLst/>
          </a:prstGeom>
          <a:solidFill>
            <a:srgbClr val="FFFF00">
              <a:alpha val="23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1" i="1" u="none" strike="noStrike" cap="none" normalizeH="0" baseline="0" dirty="0">
              <a:ln>
                <a:noFill/>
              </a:ln>
              <a:solidFill>
                <a:srgbClr val="FFCC99"/>
              </a:solidFill>
              <a:effectLst>
                <a:outerShdw blurRad="38100" dist="38100" dir="2700000" algn="tl">
                  <a:srgbClr val="000000">
                    <a:alpha val="43137"/>
                  </a:srgbClr>
                </a:outerShdw>
              </a:effectLst>
              <a:highlight>
                <a:srgbClr val="FFFF00"/>
              </a:highlight>
              <a:latin typeface="Arial" charset="0"/>
              <a:ea typeface="ヒラギノ角ゴ Pro W3" pitchFamily="-111" charset="-128"/>
            </a:endParaRPr>
          </a:p>
        </p:txBody>
      </p:sp>
    </p:spTree>
    <p:extLst>
      <p:ext uri="{BB962C8B-B14F-4D97-AF65-F5344CB8AC3E}">
        <p14:creationId xmlns:p14="http://schemas.microsoft.com/office/powerpoint/2010/main" val="244701840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Lst>
  </p:timing>
</p:sld>
</file>

<file path=ppt/theme/theme1.xml><?xml version="1.0" encoding="utf-8"?>
<a:theme xmlns:a="http://schemas.openxmlformats.org/drawingml/2006/main" name="4_PARTNER_TEMPLATE">
  <a:themeElements>
    <a:clrScheme name="PARTNER COLORS FINAL">
      <a:dk1>
        <a:sysClr val="windowText" lastClr="000000"/>
      </a:dk1>
      <a:lt1>
        <a:sysClr val="window" lastClr="FFFFFF"/>
      </a:lt1>
      <a:dk2>
        <a:srgbClr val="1D3B7E"/>
      </a:dk2>
      <a:lt2>
        <a:srgbClr val="FFFFFF"/>
      </a:lt2>
      <a:accent1>
        <a:srgbClr val="00B0F0"/>
      </a:accent1>
      <a:accent2>
        <a:srgbClr val="FFDC21"/>
      </a:accent2>
      <a:accent3>
        <a:srgbClr val="B0F100"/>
      </a:accent3>
      <a:accent4>
        <a:srgbClr val="0070C3"/>
      </a:accent4>
      <a:accent5>
        <a:srgbClr val="70309F"/>
      </a:accent5>
      <a:accent6>
        <a:srgbClr val="FA0D12"/>
      </a:accent6>
      <a:hlink>
        <a:srgbClr val="0070C1"/>
      </a:hlink>
      <a:folHlink>
        <a:srgbClr val="FFFF6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RF_2006_background">
  <a:themeElements>
    <a:clrScheme name="">
      <a:dk1>
        <a:srgbClr val="000000"/>
      </a:dk1>
      <a:lt1>
        <a:srgbClr val="FFFFFF"/>
      </a:lt1>
      <a:dk2>
        <a:srgbClr val="002E4B"/>
      </a:dk2>
      <a:lt2>
        <a:srgbClr val="FDE25E"/>
      </a:lt2>
      <a:accent1>
        <a:srgbClr val="FF3300"/>
      </a:accent1>
      <a:accent2>
        <a:srgbClr val="6699FF"/>
      </a:accent2>
      <a:accent3>
        <a:srgbClr val="AAADB1"/>
      </a:accent3>
      <a:accent4>
        <a:srgbClr val="DADADA"/>
      </a:accent4>
      <a:accent5>
        <a:srgbClr val="FFADAA"/>
      </a:accent5>
      <a:accent6>
        <a:srgbClr val="5C8AE7"/>
      </a:accent6>
      <a:hlink>
        <a:srgbClr val="FFCC00"/>
      </a:hlink>
      <a:folHlink>
        <a:srgbClr val="969696"/>
      </a:folHlink>
    </a:clrScheme>
    <a:fontScheme name="CRF_2006_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lnDef>
    <a:txDef>
      <a:spPr>
        <a:noFill/>
      </a:spPr>
      <a:bodyPr wrap="none" rtlCol="0">
        <a:spAutoFit/>
      </a:bodyPr>
      <a:lstStyle>
        <a:defPPr>
          <a:defRPr i="0" dirty="0" err="1" smtClean="0">
            <a:solidFill>
              <a:schemeClr val="tx1"/>
            </a:solidFill>
          </a:defRPr>
        </a:defPPr>
      </a:lstStyle>
    </a:txDef>
  </a:objectDefaults>
  <a:extraClrSchemeLst>
    <a:extraClrScheme>
      <a:clrScheme name="CRF_2006_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F_2006_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F_2006_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F_2006_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F_2006_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F_2006_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F_2006_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RF_2006_background 8">
        <a:dk1>
          <a:srgbClr val="000000"/>
        </a:dk1>
        <a:lt1>
          <a:srgbClr val="FFFFFF"/>
        </a:lt1>
        <a:dk2>
          <a:srgbClr val="002E4B"/>
        </a:dk2>
        <a:lt2>
          <a:srgbClr val="FDE25E"/>
        </a:lt2>
        <a:accent1>
          <a:srgbClr val="FF3300"/>
        </a:accent1>
        <a:accent2>
          <a:srgbClr val="3333FF"/>
        </a:accent2>
        <a:accent3>
          <a:srgbClr val="AAADB1"/>
        </a:accent3>
        <a:accent4>
          <a:srgbClr val="DADADA"/>
        </a:accent4>
        <a:accent5>
          <a:srgbClr val="FFADAA"/>
        </a:accent5>
        <a:accent6>
          <a:srgbClr val="2D2DE7"/>
        </a:accent6>
        <a:hlink>
          <a:srgbClr val="FFCC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PARTNER_TEMPLATE">
  <a:themeElements>
    <a:clrScheme name="Clinical">
      <a:dk1>
        <a:sysClr val="windowText" lastClr="000000"/>
      </a:dk1>
      <a:lt1>
        <a:sysClr val="window" lastClr="FFFFFF"/>
      </a:lt1>
      <a:dk2>
        <a:srgbClr val="1D3B7E"/>
      </a:dk2>
      <a:lt2>
        <a:srgbClr val="FFFFFF"/>
      </a:lt2>
      <a:accent1>
        <a:srgbClr val="00B0F0"/>
      </a:accent1>
      <a:accent2>
        <a:srgbClr val="FFDC21"/>
      </a:accent2>
      <a:accent3>
        <a:srgbClr val="B0F100"/>
      </a:accent3>
      <a:accent4>
        <a:srgbClr val="0070C3"/>
      </a:accent4>
      <a:accent5>
        <a:srgbClr val="70309F"/>
      </a:accent5>
      <a:accent6>
        <a:srgbClr val="FA0D12"/>
      </a:accent6>
      <a:hlink>
        <a:srgbClr val="0070C1"/>
      </a:hlink>
      <a:folHlink>
        <a:srgbClr val="FFFF6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CRF_2006_background">
  <a:themeElements>
    <a:clrScheme name="">
      <a:dk1>
        <a:srgbClr val="000000"/>
      </a:dk1>
      <a:lt1>
        <a:srgbClr val="FFFFFF"/>
      </a:lt1>
      <a:dk2>
        <a:srgbClr val="002E4B"/>
      </a:dk2>
      <a:lt2>
        <a:srgbClr val="FDE25E"/>
      </a:lt2>
      <a:accent1>
        <a:srgbClr val="FF3300"/>
      </a:accent1>
      <a:accent2>
        <a:srgbClr val="6699FF"/>
      </a:accent2>
      <a:accent3>
        <a:srgbClr val="AAADB1"/>
      </a:accent3>
      <a:accent4>
        <a:srgbClr val="DADADA"/>
      </a:accent4>
      <a:accent5>
        <a:srgbClr val="FFADAA"/>
      </a:accent5>
      <a:accent6>
        <a:srgbClr val="5C8AE7"/>
      </a:accent6>
      <a:hlink>
        <a:srgbClr val="FFCC00"/>
      </a:hlink>
      <a:folHlink>
        <a:srgbClr val="969696"/>
      </a:folHlink>
    </a:clrScheme>
    <a:fontScheme name="CRF_2006_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lnDef>
    <a:txDef>
      <a:spPr>
        <a:noFill/>
      </a:spPr>
      <a:bodyPr wrap="none" rtlCol="0">
        <a:spAutoFit/>
      </a:bodyPr>
      <a:lstStyle>
        <a:defPPr>
          <a:defRPr i="0" dirty="0" err="1" smtClean="0">
            <a:solidFill>
              <a:schemeClr val="tx1"/>
            </a:solidFill>
          </a:defRPr>
        </a:defPPr>
      </a:lstStyle>
    </a:txDef>
  </a:objectDefaults>
  <a:extraClrSchemeLst>
    <a:extraClrScheme>
      <a:clrScheme name="CRF_2006_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F_2006_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F_2006_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F_2006_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F_2006_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F_2006_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F_2006_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RF_2006_background 8">
        <a:dk1>
          <a:srgbClr val="000000"/>
        </a:dk1>
        <a:lt1>
          <a:srgbClr val="FFFFFF"/>
        </a:lt1>
        <a:dk2>
          <a:srgbClr val="002E4B"/>
        </a:dk2>
        <a:lt2>
          <a:srgbClr val="FDE25E"/>
        </a:lt2>
        <a:accent1>
          <a:srgbClr val="FF3300"/>
        </a:accent1>
        <a:accent2>
          <a:srgbClr val="3333FF"/>
        </a:accent2>
        <a:accent3>
          <a:srgbClr val="AAADB1"/>
        </a:accent3>
        <a:accent4>
          <a:srgbClr val="DADADA"/>
        </a:accent4>
        <a:accent5>
          <a:srgbClr val="FFADAA"/>
        </a:accent5>
        <a:accent6>
          <a:srgbClr val="2D2DE7"/>
        </a:accent6>
        <a:hlink>
          <a:srgbClr val="FFCC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9de8b255-dd39-4bf3-ae10-0ddf43668d6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9F0B81B4EB0345A64269109C863885" ma:contentTypeVersion="14" ma:contentTypeDescription="Create a new document." ma:contentTypeScope="" ma:versionID="d98f6c3ef6884034949076c9827e50fe">
  <xsd:schema xmlns:xsd="http://www.w3.org/2001/XMLSchema" xmlns:xs="http://www.w3.org/2001/XMLSchema" xmlns:p="http://schemas.microsoft.com/office/2006/metadata/properties" xmlns:ns2="9de8b255-dd39-4bf3-ae10-0ddf43668d67" xmlns:ns3="31150dbf-305a-4d82-80ad-2e8133303c56" targetNamespace="http://schemas.microsoft.com/office/2006/metadata/properties" ma:root="true" ma:fieldsID="a4de5d0e12920da635fbb611c4c6aff9" ns2:_="" ns3:_="">
    <xsd:import namespace="9de8b255-dd39-4bf3-ae10-0ddf43668d67"/>
    <xsd:import namespace="31150dbf-305a-4d82-80ad-2e8133303c5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e8b255-dd39-4bf3-ae10-0ddf43668d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_Flow_SignoffStatus" ma:index="19" nillable="true" ma:displayName="Sign-off status" ma:internalName="Sign_x002d_off_x0020_status">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1150dbf-305a-4d82-80ad-2e8133303c5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EB5AF2-D1D3-40CC-9120-02C910AC413B}">
  <ds:schemaRefs>
    <ds:schemaRef ds:uri="http://schemas.microsoft.com/sharepoint/v3/contenttype/forms"/>
  </ds:schemaRefs>
</ds:datastoreItem>
</file>

<file path=customXml/itemProps2.xml><?xml version="1.0" encoding="utf-8"?>
<ds:datastoreItem xmlns:ds="http://schemas.openxmlformats.org/officeDocument/2006/customXml" ds:itemID="{41009D76-AC37-49C6-AF47-5A71EFA0EDA6}">
  <ds:schemaRefs>
    <ds:schemaRef ds:uri="9de8b255-dd39-4bf3-ae10-0ddf43668d67"/>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2A06CFF-C951-432A-9690-7891DF23E8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e8b255-dd39-4bf3-ae10-0ddf43668d67"/>
    <ds:schemaRef ds:uri="31150dbf-305a-4d82-80ad-2e8133303c5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3429</TotalTime>
  <Words>939</Words>
  <Application>Microsoft Office PowerPoint</Application>
  <PresentationFormat>Widescreen</PresentationFormat>
  <Paragraphs>127</Paragraphs>
  <Slides>12</Slides>
  <Notes>11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12</vt:i4>
      </vt:variant>
    </vt:vector>
  </HeadingPairs>
  <TitlesOfParts>
    <vt:vector size="21" baseType="lpstr">
      <vt:lpstr>Arial</vt:lpstr>
      <vt:lpstr>Calibri</vt:lpstr>
      <vt:lpstr>Lucida Grande</vt:lpstr>
      <vt:lpstr>Symbol</vt:lpstr>
      <vt:lpstr>Wingdings 2</vt:lpstr>
      <vt:lpstr>4_PARTNER_TEMPLATE</vt:lpstr>
      <vt:lpstr>1_CRF_2006_background</vt:lpstr>
      <vt:lpstr>5_PARTNER_TEMPLATE</vt:lpstr>
      <vt:lpstr>2_CRF_2006_background</vt:lpstr>
      <vt:lpstr>Economic Outcomes of  TAVR vs. SAVR for Low-Risk Patients:  Results from the PARTNER 3 Trial</vt:lpstr>
      <vt:lpstr>Disclosures</vt:lpstr>
      <vt:lpstr>Background</vt:lpstr>
      <vt:lpstr>PARTNER 3 Economic Study</vt:lpstr>
      <vt:lpstr>Index Hospitalization Costs</vt:lpstr>
      <vt:lpstr>Follow-Up Costs by Time Interval</vt:lpstr>
      <vt:lpstr>Total 2-Year Costs</vt:lpstr>
      <vt:lpstr>Cost-Effectiveness– Base Case</vt:lpstr>
      <vt:lpstr>Subgroup Analyses</vt:lpstr>
      <vt:lpstr>Sensitivity Analysis:   Impact of Long-Term Mortality Differences</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PARTNER 3 Trial  Bi-Weekly National PI Conference Call</dc:title>
  <dc:creator>Vinny Podichetty</dc:creator>
  <cp:lastModifiedBy>David Cohen</cp:lastModifiedBy>
  <cp:revision>95</cp:revision>
  <cp:lastPrinted>2018-05-03T03:27:55Z</cp:lastPrinted>
  <dcterms:created xsi:type="dcterms:W3CDTF">2017-05-24T04:22:31Z</dcterms:created>
  <dcterms:modified xsi:type="dcterms:W3CDTF">2021-11-02T14:56:51Z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0x010100979F0B81B4EB0345A64269109C863885</vt:lpwstr>
  </property>
</Properties>
</file>