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8568" r:id="rId1"/>
    <p:sldMasterId id="2147588582" r:id="rId2"/>
    <p:sldMasterId id="2147588606" r:id="rId3"/>
    <p:sldMasterId id="2147588618" r:id="rId4"/>
    <p:sldMasterId id="2147588631" r:id="rId5"/>
    <p:sldMasterId id="2147588633" r:id="rId6"/>
    <p:sldMasterId id="2147588645" r:id="rId7"/>
  </p:sldMasterIdLst>
  <p:notesMasterIdLst>
    <p:notesMasterId r:id="rId25"/>
  </p:notesMasterIdLst>
  <p:handoutMasterIdLst>
    <p:handoutMasterId r:id="rId26"/>
  </p:handoutMasterIdLst>
  <p:sldIdLst>
    <p:sldId id="259" r:id="rId8"/>
    <p:sldId id="257" r:id="rId9"/>
    <p:sldId id="1167" r:id="rId10"/>
    <p:sldId id="1636310856" r:id="rId11"/>
    <p:sldId id="1636310878" r:id="rId12"/>
    <p:sldId id="1636310855" r:id="rId13"/>
    <p:sldId id="1636310866" r:id="rId14"/>
    <p:sldId id="1636310875" r:id="rId15"/>
    <p:sldId id="1636310863" r:id="rId16"/>
    <p:sldId id="1636310853" r:id="rId17"/>
    <p:sldId id="1448942505" r:id="rId18"/>
    <p:sldId id="1636310852" r:id="rId19"/>
    <p:sldId id="1636310858" r:id="rId20"/>
    <p:sldId id="1636310876" r:id="rId21"/>
    <p:sldId id="1396" r:id="rId22"/>
    <p:sldId id="1636310865" r:id="rId23"/>
    <p:sldId id="1636310877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60" userDrawn="1">
          <p15:clr>
            <a:srgbClr val="A4A3A4"/>
          </p15:clr>
        </p15:guide>
        <p15:guide id="3" orient="horz" pos="588" userDrawn="1">
          <p15:clr>
            <a:srgbClr val="A4A3A4"/>
          </p15:clr>
        </p15:guide>
        <p15:guide id="4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FF0000"/>
    <a:srgbClr val="CC3300"/>
    <a:srgbClr val="FF3300"/>
    <a:srgbClr val="FFFF00"/>
    <a:srgbClr val="94DE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379" autoAdjust="0"/>
  </p:normalViewPr>
  <p:slideViewPr>
    <p:cSldViewPr snapToGrid="0">
      <p:cViewPr varScale="1">
        <p:scale>
          <a:sx n="95" d="100"/>
          <a:sy n="95" d="100"/>
        </p:scale>
        <p:origin x="576" y="48"/>
      </p:cViewPr>
      <p:guideLst>
        <p:guide orient="horz" pos="2268"/>
        <p:guide pos="1560"/>
        <p:guide orient="horz" pos="588"/>
        <p:guide pos="3606"/>
      </p:guideLst>
    </p:cSldViewPr>
  </p:slideViewPr>
  <p:outlineViewPr>
    <p:cViewPr>
      <p:scale>
        <a:sx n="33" d="100"/>
        <a:sy n="33" d="100"/>
      </p:scale>
      <p:origin x="0" y="-37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ech\Documents\AXON%20work\RESCUE\Rescue%20manuscript%20figures_0501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ech\Documents\AXON%20work\RESCUE\Rescue%20manuscript%20figures_0501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ech\Documents\AXON%20work\RESCUE\Rescue%20manuscript%20figures_0501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ech\Documents\AXON%20work\RESCUE\Rescue%20manuscript%20figures_0501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ech\Documents\AXON%20work\RESCUE\Rescue%20manuscript%20figures_0501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Median % change in </a:t>
            </a:r>
            <a:r>
              <a:rPr lang="en-US" sz="1000" b="1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hsCRP</a:t>
            </a:r>
            <a:r>
              <a:rPr lang="en-US" sz="10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(</a:t>
            </a:r>
            <a:r>
              <a:rPr lang="en-US" sz="1000" b="1" i="0" u="none" strike="noStrike" baseline="0" dirty="0">
                <a:effectLst/>
              </a:rPr>
              <a:t>mg/L)</a:t>
            </a:r>
            <a:endParaRPr lang="en-US" sz="10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:rich>
      </c:tx>
      <c:layout>
        <c:manualLayout>
          <c:xMode val="edge"/>
          <c:yMode val="edge"/>
          <c:x val="0.21160100585750671"/>
          <c:y val="0.8935359774466449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2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0322077960997"/>
          <c:y val="0.14102661596958174"/>
          <c:w val="0.76510290162350059"/>
          <c:h val="0.69927756653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1A'!$B$2</c:f>
              <c:strCache>
                <c:ptCount val="1"/>
                <c:pt idx="0">
                  <c:v>Median % change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4-4CC0-897B-26A697590E7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4-4CC0-897B-26A697590E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4-4CC0-897B-26A697590E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4-4CC0-897B-26A697590E7B}"/>
              </c:ext>
            </c:extLst>
          </c:dPt>
          <c:dLbls>
            <c:dLbl>
              <c:idx val="0"/>
              <c:layout>
                <c:manualLayout>
                  <c:x val="-3.4742752978988418E-17"/>
                  <c:y val="-0.208476906817538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54-4CC0-897B-26A697590E7B}"/>
                </c:ext>
              </c:extLst>
            </c:dLbl>
            <c:dLbl>
              <c:idx val="1"/>
              <c:layout>
                <c:manualLayout>
                  <c:x val="0"/>
                  <c:y val="-6.0647528974111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4-4CC0-897B-26A697590E7B}"/>
                </c:ext>
              </c:extLst>
            </c:dLbl>
            <c:dLbl>
              <c:idx val="2"/>
              <c:layout>
                <c:manualLayout>
                  <c:x val="-6.9485505957976836E-17"/>
                  <c:y val="-1.89524460743216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54-4CC0-897B-26A697590E7B}"/>
                </c:ext>
              </c:extLst>
            </c:dLbl>
            <c:dLbl>
              <c:idx val="3"/>
              <c:layout>
                <c:manualLayout>
                  <c:x val="-1.3897101191595367E-16"/>
                  <c:y val="-1.8952147610603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54-4CC0-897B-26A697590E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'Figure 1A'!$E$3:$E$6</c:f>
                <c:numCache>
                  <c:formatCode>General</c:formatCode>
                  <c:ptCount val="4"/>
                  <c:pt idx="0">
                    <c:v>0.3105</c:v>
                  </c:pt>
                  <c:pt idx="1">
                    <c:v>0.1032</c:v>
                  </c:pt>
                  <c:pt idx="2">
                    <c:v>3.9899999999999998E-2</c:v>
                  </c:pt>
                  <c:pt idx="3">
                    <c:v>3.5499999999999997E-2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'Figure 1A'!$A$3:$A$6</c:f>
              <c:strCache>
                <c:ptCount val="4"/>
                <c:pt idx="0">
                  <c:v>Placebo</c:v>
                </c:pt>
                <c:pt idx="1">
                  <c:v>Ziltivekimab 7.5 mg</c:v>
                </c:pt>
                <c:pt idx="2">
                  <c:v>Ziltivekimab 15 mg</c:v>
                </c:pt>
                <c:pt idx="3">
                  <c:v>Ziltivekimab 30 mg</c:v>
                </c:pt>
              </c:strCache>
            </c:strRef>
          </c:cat>
          <c:val>
            <c:numRef>
              <c:f>'Figure 1A'!$B$3:$B$6</c:f>
              <c:numCache>
                <c:formatCode>0.00%</c:formatCode>
                <c:ptCount val="4"/>
                <c:pt idx="0">
                  <c:v>-4.4900000000000002E-2</c:v>
                </c:pt>
                <c:pt idx="1">
                  <c:v>-0.76570000000000005</c:v>
                </c:pt>
                <c:pt idx="2">
                  <c:v>-0.88119999999999998</c:v>
                </c:pt>
                <c:pt idx="3">
                  <c:v>-0.91639999999999999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54-4CC0-897B-26A697590E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654101296"/>
        <c:axId val="1603112304"/>
      </c:barChart>
      <c:catAx>
        <c:axId val="1654101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i="0">
                    <a:solidFill>
                      <a:schemeClr val="tx1"/>
                    </a:solidFill>
                  </a:rPr>
                  <a:t>12 weeks from randomization</a:t>
                </a:r>
              </a:p>
            </c:rich>
          </c:tx>
          <c:layout>
            <c:manualLayout>
              <c:xMode val="edge"/>
              <c:yMode val="edge"/>
              <c:x val="0.3476466520693785"/>
              <c:y val="6.08363658165924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112304"/>
        <c:crosses val="autoZero"/>
        <c:auto val="1"/>
        <c:lblAlgn val="ctr"/>
        <c:lblOffset val="100"/>
        <c:noMultiLvlLbl val="0"/>
      </c:catAx>
      <c:valAx>
        <c:axId val="16031123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1012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322077960997"/>
          <c:y val="0.14102661596958174"/>
          <c:w val="0.76510290162350059"/>
          <c:h val="0.69927756653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4A'!$B$2</c:f>
              <c:strCache>
                <c:ptCount val="1"/>
                <c:pt idx="0">
                  <c:v>Median % change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60-411F-B4AD-D0B384604F4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60-411F-B4AD-D0B384604F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60-411F-B4AD-D0B384604F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60-411F-B4AD-D0B384604F42}"/>
              </c:ext>
            </c:extLst>
          </c:dPt>
          <c:dLbls>
            <c:dLbl>
              <c:idx val="0"/>
              <c:layout>
                <c:manualLayout>
                  <c:x val="0"/>
                  <c:y val="-7.1239464838590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0-411F-B4AD-D0B384604F42}"/>
                </c:ext>
              </c:extLst>
            </c:dLbl>
            <c:dLbl>
              <c:idx val="1"/>
              <c:layout>
                <c:manualLayout>
                  <c:x val="-6.9829633815729108E-17"/>
                  <c:y val="-4.5972400848965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0-411F-B4AD-D0B384604F42}"/>
                </c:ext>
              </c:extLst>
            </c:dLbl>
            <c:dLbl>
              <c:idx val="2"/>
              <c:layout>
                <c:manualLayout>
                  <c:x val="-6.9829633815729108E-17"/>
                  <c:y val="-7.3600225084630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0-411F-B4AD-D0B384604F42}"/>
                </c:ext>
              </c:extLst>
            </c:dLbl>
            <c:dLbl>
              <c:idx val="3"/>
              <c:layout>
                <c:manualLayout>
                  <c:x val="0"/>
                  <c:y val="-4.6457455838789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60-411F-B4AD-D0B384604F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'Figure 4A'!$E$3:$E$6</c:f>
                <c:numCache>
                  <c:formatCode>General</c:formatCode>
                  <c:ptCount val="4"/>
                  <c:pt idx="0">
                    <c:v>0.1128</c:v>
                  </c:pt>
                  <c:pt idx="1">
                    <c:v>8.0699999999999994E-2</c:v>
                  </c:pt>
                  <c:pt idx="2">
                    <c:v>0.11559999999999999</c:v>
                  </c:pt>
                  <c:pt idx="3">
                    <c:v>7.7700000000000005E-2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'Figure 4A'!$A$3:$A$6</c:f>
              <c:strCache>
                <c:ptCount val="4"/>
                <c:pt idx="0">
                  <c:v>Placebo</c:v>
                </c:pt>
                <c:pt idx="1">
                  <c:v>Ziltivekimab 7.5 mg</c:v>
                </c:pt>
                <c:pt idx="2">
                  <c:v>Ziltivekimab 15 mg</c:v>
                </c:pt>
                <c:pt idx="3">
                  <c:v>Ziltivekimab 30 mg</c:v>
                </c:pt>
              </c:strCache>
            </c:strRef>
          </c:cat>
          <c:val>
            <c:numRef>
              <c:f>'Figure 4A'!$B$3:$B$6</c:f>
              <c:numCache>
                <c:formatCode>0.00%</c:formatCode>
                <c:ptCount val="4"/>
                <c:pt idx="0">
                  <c:v>-1.6199999999999999E-2</c:v>
                </c:pt>
                <c:pt idx="1">
                  <c:v>-0.252</c:v>
                </c:pt>
                <c:pt idx="2">
                  <c:v>-0.24690000000000001</c:v>
                </c:pt>
                <c:pt idx="3">
                  <c:v>-0.37169999999999997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60-411F-B4AD-D0B384604F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654101296"/>
        <c:axId val="1603112304"/>
      </c:barChart>
      <c:catAx>
        <c:axId val="16541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112304"/>
        <c:crosses val="autoZero"/>
        <c:auto val="1"/>
        <c:lblAlgn val="ctr"/>
        <c:lblOffset val="100"/>
        <c:noMultiLvlLbl val="0"/>
      </c:catAx>
      <c:valAx>
        <c:axId val="1603112304"/>
        <c:scaling>
          <c:orientation val="minMax"/>
          <c:min val="-1"/>
        </c:scaling>
        <c:delete val="0"/>
        <c:axPos val="l"/>
        <c:numFmt formatCode="0%" sourceLinked="0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10129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322077960997"/>
          <c:y val="0.14102661596958174"/>
          <c:w val="0.76510290162350059"/>
          <c:h val="0.69927756653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4C'!$B$2</c:f>
              <c:strCache>
                <c:ptCount val="1"/>
                <c:pt idx="0">
                  <c:v>Median % change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D-46EE-8D43-DBEB72B8D47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D-46EE-8D43-DBEB72B8D4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D-46EE-8D43-DBEB72B8D4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D-46EE-8D43-DBEB72B8D478}"/>
              </c:ext>
            </c:extLst>
          </c:dPt>
          <c:dLbls>
            <c:dLbl>
              <c:idx val="0"/>
              <c:layout>
                <c:manualLayout>
                  <c:x val="-3.4989007812562594E-17"/>
                  <c:y val="-0.162413310019540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0D-46EE-8D43-DBEB72B8D478}"/>
                </c:ext>
              </c:extLst>
            </c:dLbl>
            <c:dLbl>
              <c:idx val="1"/>
              <c:layout>
                <c:manualLayout>
                  <c:x val="0"/>
                  <c:y val="-7.2161729613403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0D-46EE-8D43-DBEB72B8D478}"/>
                </c:ext>
              </c:extLst>
            </c:dLbl>
            <c:dLbl>
              <c:idx val="2"/>
              <c:layout>
                <c:manualLayout>
                  <c:x val="-6.9978015625125187E-17"/>
                  <c:y val="-4.5822181451631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0D-46EE-8D43-DBEB72B8D478}"/>
                </c:ext>
              </c:extLst>
            </c:dLbl>
            <c:dLbl>
              <c:idx val="3"/>
              <c:layout>
                <c:manualLayout>
                  <c:x val="0"/>
                  <c:y val="-8.42080287503191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0D-46EE-8D43-DBEB72B8D47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'Figure 4C'!$E$3:$E$6</c:f>
                <c:numCache>
                  <c:formatCode>General</c:formatCode>
                  <c:ptCount val="4"/>
                  <c:pt idx="0">
                    <c:v>-0.49159999999999998</c:v>
                  </c:pt>
                  <c:pt idx="1">
                    <c:v>0.21299999999999999</c:v>
                  </c:pt>
                  <c:pt idx="2">
                    <c:v>0.14099999999999999</c:v>
                  </c:pt>
                  <c:pt idx="3">
                    <c:v>0.2646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'Figure 4C'!$A$3:$A$6</c:f>
              <c:strCache>
                <c:ptCount val="4"/>
                <c:pt idx="0">
                  <c:v>Placebo</c:v>
                </c:pt>
                <c:pt idx="1">
                  <c:v>Ziltivekimab 7.5 mg</c:v>
                </c:pt>
                <c:pt idx="2">
                  <c:v>Ziltivekimab 15 mg</c:v>
                </c:pt>
                <c:pt idx="3">
                  <c:v>Ziltivekimab 30 mg</c:v>
                </c:pt>
              </c:strCache>
            </c:strRef>
          </c:cat>
          <c:val>
            <c:numRef>
              <c:f>'Figure 4C'!$B$3:$B$6</c:f>
              <c:numCache>
                <c:formatCode>0.00%</c:formatCode>
                <c:ptCount val="4"/>
                <c:pt idx="0">
                  <c:v>1.8200000000000001E-2</c:v>
                </c:pt>
                <c:pt idx="1">
                  <c:v>-0.40239999999999998</c:v>
                </c:pt>
                <c:pt idx="2">
                  <c:v>-0.498</c:v>
                </c:pt>
                <c:pt idx="3">
                  <c:v>-0.42449999999999999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D-46EE-8D43-DBEB72B8D4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654101296"/>
        <c:axId val="1603112304"/>
      </c:barChart>
      <c:catAx>
        <c:axId val="16541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112304"/>
        <c:crosses val="autoZero"/>
        <c:auto val="1"/>
        <c:lblAlgn val="ctr"/>
        <c:lblOffset val="100"/>
        <c:noMultiLvlLbl val="0"/>
      </c:catAx>
      <c:valAx>
        <c:axId val="1603112304"/>
        <c:scaling>
          <c:orientation val="minMax"/>
          <c:max val="1"/>
          <c:min val="-1"/>
        </c:scaling>
        <c:delete val="0"/>
        <c:axPos val="l"/>
        <c:numFmt formatCode="0%" sourceLinked="0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101296"/>
        <c:crosses val="autoZero"/>
        <c:crossBetween val="between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322077960997"/>
          <c:y val="0.14102661596958174"/>
          <c:w val="0.76510290162350059"/>
          <c:h val="0.69927756653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4B'!$B$2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C-425B-BB63-15E8FBD0763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C-425B-BB63-15E8FBD076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C-425B-BB63-15E8FBD076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FC-425B-BB63-15E8FBD07639}"/>
              </c:ext>
            </c:extLst>
          </c:dPt>
          <c:dLbls>
            <c:dLbl>
              <c:idx val="0"/>
              <c:layout>
                <c:manualLayout>
                  <c:x val="0"/>
                  <c:y val="-9.0603173649095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C-425B-BB63-15E8FBD07639}"/>
                </c:ext>
              </c:extLst>
            </c:dLbl>
            <c:dLbl>
              <c:idx val="1"/>
              <c:layout>
                <c:manualLayout>
                  <c:x val="0"/>
                  <c:y val="-9.044539279918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FC-425B-BB63-15E8FBD07639}"/>
                </c:ext>
              </c:extLst>
            </c:dLbl>
            <c:dLbl>
              <c:idx val="2"/>
              <c:layout>
                <c:manualLayout>
                  <c:x val="0"/>
                  <c:y val="-7.165083849251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FC-425B-BB63-15E8FBD07639}"/>
                </c:ext>
              </c:extLst>
            </c:dLbl>
            <c:dLbl>
              <c:idx val="3"/>
              <c:layout>
                <c:manualLayout>
                  <c:x val="0"/>
                  <c:y val="-8.67073390635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FC-425B-BB63-15E8FBD0763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'Figure 4B'!$E$3:$E$6</c:f>
                <c:numCache>
                  <c:formatCode>General</c:formatCode>
                  <c:ptCount val="4"/>
                  <c:pt idx="0">
                    <c:v>0.1421</c:v>
                  </c:pt>
                  <c:pt idx="1">
                    <c:v>0.14149999999999999</c:v>
                  </c:pt>
                  <c:pt idx="2">
                    <c:v>0.1183</c:v>
                  </c:pt>
                  <c:pt idx="3">
                    <c:v>0.13619999999999999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'Figure 4B'!$A$3:$A$6</c:f>
              <c:strCache>
                <c:ptCount val="4"/>
                <c:pt idx="0">
                  <c:v>Placebo</c:v>
                </c:pt>
                <c:pt idx="1">
                  <c:v>Ziltivekimab 7.5 mg</c:v>
                </c:pt>
                <c:pt idx="2">
                  <c:v>Ziltivekimab 15 mg</c:v>
                </c:pt>
                <c:pt idx="3">
                  <c:v>Ziltivekimab 30 mg</c:v>
                </c:pt>
              </c:strCache>
            </c:strRef>
          </c:cat>
          <c:val>
            <c:numRef>
              <c:f>'Figure 4B'!$B$3:$B$6</c:f>
              <c:numCache>
                <c:formatCode>0.00%</c:formatCode>
                <c:ptCount val="4"/>
                <c:pt idx="0">
                  <c:v>-2.6499999999999999E-2</c:v>
                </c:pt>
                <c:pt idx="1">
                  <c:v>-0.30170000000000002</c:v>
                </c:pt>
                <c:pt idx="2">
                  <c:v>-0.39660000000000001</c:v>
                </c:pt>
                <c:pt idx="3">
                  <c:v>-0.55559999999999998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FC-425B-BB63-15E8FBD076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654101296"/>
        <c:axId val="1603112304"/>
      </c:barChart>
      <c:catAx>
        <c:axId val="16541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112304"/>
        <c:crosses val="autoZero"/>
        <c:auto val="1"/>
        <c:lblAlgn val="ctr"/>
        <c:lblOffset val="100"/>
        <c:noMultiLvlLbl val="0"/>
      </c:catAx>
      <c:valAx>
        <c:axId val="1603112304"/>
        <c:scaling>
          <c:orientation val="minMax"/>
          <c:max val="0"/>
          <c:min val="-1"/>
        </c:scaling>
        <c:delete val="0"/>
        <c:axPos val="l"/>
        <c:numFmt formatCode="0%" sourceLinked="0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10129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322077960997"/>
          <c:y val="0.14102661596958174"/>
          <c:w val="0.76510290162350059"/>
          <c:h val="0.69927756653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4D'!$B$2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03-4DB2-BF72-22009CB8262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03-4DB2-BF72-22009CB826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03-4DB2-BF72-22009CB826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03-4DB2-BF72-22009CB8262B}"/>
              </c:ext>
            </c:extLst>
          </c:dPt>
          <c:dLbls>
            <c:dLbl>
              <c:idx val="0"/>
              <c:layout>
                <c:manualLayout>
                  <c:x val="-2.424049443429761E-5"/>
                  <c:y val="-0.1145033497230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03-4DB2-BF72-22009CB8262B}"/>
                </c:ext>
              </c:extLst>
            </c:dLbl>
            <c:dLbl>
              <c:idx val="1"/>
              <c:layout>
                <c:manualLayout>
                  <c:x val="0"/>
                  <c:y val="-0.103458773254178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03-4DB2-BF72-22009CB8262B}"/>
                </c:ext>
              </c:extLst>
            </c:dLbl>
            <c:dLbl>
              <c:idx val="2"/>
              <c:layout>
                <c:manualLayout>
                  <c:x val="-1.3954593226132627E-16"/>
                  <c:y val="-7.6615646156485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03-4DB2-BF72-22009CB8262B}"/>
                </c:ext>
              </c:extLst>
            </c:dLbl>
            <c:dLbl>
              <c:idx val="3"/>
              <c:layout>
                <c:manualLayout>
                  <c:x val="0"/>
                  <c:y val="-4.9814881688643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03-4DB2-BF72-22009CB826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'Figure 4D'!$E$3:$E$6</c:f>
                <c:numCache>
                  <c:formatCode>General</c:formatCode>
                  <c:ptCount val="4"/>
                  <c:pt idx="0">
                    <c:v>0.17949999999999999</c:v>
                  </c:pt>
                  <c:pt idx="1">
                    <c:v>0.16220000000000001</c:v>
                  </c:pt>
                  <c:pt idx="2">
                    <c:v>0.1225</c:v>
                  </c:pt>
                  <c:pt idx="3">
                    <c:v>8.8699999999999904E-2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'Figure 4D'!$A$3:$A$6</c:f>
              <c:strCache>
                <c:ptCount val="4"/>
                <c:pt idx="0">
                  <c:v>Placebo</c:v>
                </c:pt>
                <c:pt idx="1">
                  <c:v>Ziltivekimab 7.5 mg</c:v>
                </c:pt>
                <c:pt idx="2">
                  <c:v>Ziltivekimab 15 mg</c:v>
                </c:pt>
                <c:pt idx="3">
                  <c:v>Ziltivekimab 30 mg</c:v>
                </c:pt>
              </c:strCache>
            </c:strRef>
          </c:cat>
          <c:val>
            <c:numRef>
              <c:f>'Figure 4D'!$B$3:$B$6</c:f>
              <c:numCache>
                <c:formatCode>0.00%</c:formatCode>
                <c:ptCount val="4"/>
                <c:pt idx="0">
                  <c:v>-2.8E-3</c:v>
                </c:pt>
                <c:pt idx="1">
                  <c:v>-0.2666</c:v>
                </c:pt>
                <c:pt idx="2">
                  <c:v>-0.40760000000000002</c:v>
                </c:pt>
                <c:pt idx="3">
                  <c:v>-0.49020000000000002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03-4DB2-BF72-22009CB826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axId val="1654101296"/>
        <c:axId val="1603112304"/>
      </c:barChart>
      <c:catAx>
        <c:axId val="16541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112304"/>
        <c:crosses val="autoZero"/>
        <c:auto val="1"/>
        <c:lblAlgn val="ctr"/>
        <c:lblOffset val="100"/>
        <c:noMultiLvlLbl val="0"/>
      </c:catAx>
      <c:valAx>
        <c:axId val="1603112304"/>
        <c:scaling>
          <c:orientation val="minMax"/>
          <c:max val="0"/>
          <c:min val="-1"/>
        </c:scaling>
        <c:delete val="0"/>
        <c:axPos val="l"/>
        <c:numFmt formatCode="0%" sourceLinked="0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10129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E2B2E42-1F74-41B7-B0D6-7A04B98D7D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7FB7B181-554F-4621-8188-1696FF46BB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6EDCEDB-FDD4-4D6A-9ABE-E13DD380AD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A727E106-DB04-4C6C-9468-379133BDF0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9E1E2A-4C72-49E9-808C-A0BB9F44D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7FCB401-35A5-41B9-9B53-6D0066EB13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F0F55B6-E87F-4E56-B3EE-561DBB4019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7E0CA8DB-C547-4460-AD06-C854185538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E5F10650-74E2-4B20-91E2-51A08C02B6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9D18F7F9-1C74-4609-B201-FB455CD902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A64E4BF0-87B5-4AA2-B892-57C81E908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7BE021-4045-4697-A9A4-B474D3C42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BE021-4045-4697-A9A4-B474D3C42B0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806F4-1FD4-4168-99DA-3F29196AFE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49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37D31C-C86E-40A9-8FE0-F5C1CA58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100B-AB50-4034-8C63-A28BB9C4EBEC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3F6EED-B73F-41B6-96A7-9E7058AA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B943D6-83F6-4787-B1EA-62E82EC3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6903-6097-4AAE-B391-B2A48F4ED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466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 dirty="0">
                <a:solidFill>
                  <a:schemeClr val="bg1"/>
                </a:solidFill>
              </a:rPr>
              <a:t>Do not use </a:t>
            </a:r>
            <a:endParaRPr lang="en-GB" sz="18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322660" y="3889841"/>
            <a:ext cx="8517731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5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350" b="0" noProof="0" dirty="0">
                <a:solidFill>
                  <a:schemeClr val="bg1"/>
                </a:solidFill>
              </a:rPr>
            </a:br>
            <a:endParaRPr lang="en-GB" sz="135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5184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857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Select="1" noRot="1" noMove="1" noResize="1" noEditPoints="1" noAdjustHandles="1" noChangeArrowheads="1" noChangeShapeType="1" noTextEdit="1"/>
          </p:cNvSpPr>
          <p:nvPr>
            <p:ph type="ctrTitle"/>
            <p:custDataLst>
              <p:tags r:id="rId1"/>
            </p:custDataLst>
          </p:nvPr>
        </p:nvSpPr>
        <p:spPr>
          <a:xfrm>
            <a:off x="5284800" y="1312864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Select="1" noRot="1" noMove="1" noResize="1" noEditPoints="1" noAdjustHandles="1" noChangeArrowheads="1" noChangeShapeType="1" noTextEdit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283882" y="3025463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22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16800" y="515421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  <p:custDataLst>
              <p:tags r:id="rId2"/>
            </p:custDataLst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0"/>
            <p:custDataLst>
              <p:tags r:id="rId3"/>
            </p:custDataLst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4172957" y="103908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PowerPoint Presentation</a:t>
            </a:r>
            <a:endParaRPr lang="en-GB" noProof="0" dirty="0"/>
          </a:p>
        </p:txBody>
      </p:sp>
      <p:sp>
        <p:nvSpPr>
          <p:cNvPr id="11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7187154" y="103908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8514822" y="105051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92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">
  <p:cSld name="Normal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7959c26c7f_0_662"/>
          <p:cNvSpPr txBox="1">
            <a:spLocks noGrp="1"/>
          </p:cNvSpPr>
          <p:nvPr>
            <p:ph type="body" idx="1"/>
          </p:nvPr>
        </p:nvSpPr>
        <p:spPr>
          <a:xfrm>
            <a:off x="316800" y="1312223"/>
            <a:ext cx="8510400" cy="29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6670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1pPr>
            <a:lvl2pPr marL="685800" lvl="1" indent="-2667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2pPr>
            <a:lvl3pPr marL="1028700" lvl="2" indent="-2667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marL="1371600" lvl="3" indent="-266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1423"/>
              </a:buClr>
              <a:buSzPts val="2000"/>
              <a:buChar char="​"/>
              <a:defRPr>
                <a:solidFill>
                  <a:schemeClr val="accent2"/>
                </a:solidFill>
              </a:defRPr>
            </a:lvl4pPr>
            <a:lvl5pPr marL="1714500" lvl="4" indent="-266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1423"/>
              </a:buClr>
              <a:buSzPts val="2000"/>
              <a:buChar char="​"/>
              <a:defRPr b="1">
                <a:solidFill>
                  <a:schemeClr val="accent1"/>
                </a:solidFill>
              </a:defRPr>
            </a:lvl5pPr>
            <a:lvl6pPr marL="2057400" lvl="5" indent="-2571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2400300" lvl="6" indent="-2571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2743200" lvl="7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585" name="Google Shape;585;g7959c26c7f_0_662"/>
          <p:cNvSpPr txBox="1">
            <a:spLocks noGrp="1"/>
          </p:cNvSpPr>
          <p:nvPr>
            <p:ph type="title"/>
          </p:nvPr>
        </p:nvSpPr>
        <p:spPr>
          <a:xfrm>
            <a:off x="316800" y="515420"/>
            <a:ext cx="85104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g7959c26c7f_0_662"/>
          <p:cNvSpPr txBox="1">
            <a:spLocks noGrp="1"/>
          </p:cNvSpPr>
          <p:nvPr>
            <p:ph type="ftr" idx="11"/>
          </p:nvPr>
        </p:nvSpPr>
        <p:spPr>
          <a:xfrm>
            <a:off x="4172957" y="103907"/>
            <a:ext cx="2900475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 eaLnBrk="1" fontAlgn="auto" hangingPunct="1">
              <a:defRPr/>
            </a:pPr>
            <a:endParaRPr lang="en-US">
              <a:solidFill>
                <a:srgbClr val="005AD2"/>
              </a:solidFill>
              <a:latin typeface="Apis For Office"/>
              <a:cs typeface="+mn-cs"/>
            </a:endParaRPr>
          </a:p>
        </p:txBody>
      </p:sp>
      <p:sp>
        <p:nvSpPr>
          <p:cNvPr id="587" name="Google Shape;587;g7959c26c7f_0_662"/>
          <p:cNvSpPr txBox="1">
            <a:spLocks noGrp="1"/>
          </p:cNvSpPr>
          <p:nvPr>
            <p:ph type="dt" idx="10"/>
          </p:nvPr>
        </p:nvSpPr>
        <p:spPr>
          <a:xfrm>
            <a:off x="7187153" y="103907"/>
            <a:ext cx="1201725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 eaLnBrk="1" fontAlgn="auto" hangingPunct="1">
              <a:defRPr/>
            </a:pPr>
            <a:endParaRPr lang="en-US">
              <a:solidFill>
                <a:srgbClr val="005AD2"/>
              </a:solidFill>
              <a:latin typeface="Apis For Office"/>
              <a:cs typeface="+mn-cs"/>
            </a:endParaRPr>
          </a:p>
        </p:txBody>
      </p:sp>
      <p:sp>
        <p:nvSpPr>
          <p:cNvPr id="588" name="Google Shape;588;g7959c26c7f_0_662"/>
          <p:cNvSpPr txBox="1">
            <a:spLocks noGrp="1"/>
          </p:cNvSpPr>
          <p:nvPr>
            <p:ph type="sldNum" idx="12"/>
          </p:nvPr>
        </p:nvSpPr>
        <p:spPr>
          <a:xfrm>
            <a:off x="8514822" y="105050"/>
            <a:ext cx="312300" cy="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 eaLnBrk="1" fontAlgn="auto" hangingPunct="1">
              <a:spcAft>
                <a:spcPts val="0"/>
              </a:spcAft>
              <a:defRPr/>
            </a:pPr>
            <a:fld id="{00000000-1234-1234-1234-123412341234}" type="slidenum">
              <a:rPr lang="en-GB" smtClean="0">
                <a:solidFill>
                  <a:srgbClr val="005AD2"/>
                </a:solidFill>
              </a:rPr>
              <a:pPr defTabSz="685800" eaLnBrk="1" fontAlgn="auto" hangingPunct="1">
                <a:spcAft>
                  <a:spcPts val="0"/>
                </a:spcAft>
                <a:defRPr/>
              </a:pPr>
              <a:t>‹#›</a:t>
            </a:fld>
            <a:endParaRPr lang="en-GB">
              <a:solidFill>
                <a:srgbClr val="005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BB4-D737-40AA-93D1-C75969B2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881F-A6D3-4615-A0BB-33249F95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80414-EA07-4964-A32C-4734B864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823064-68A5-4913-B3BB-1876A01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C4CD-0CBA-48A0-B1F5-E78D86977B76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DF1A9-F626-4640-8669-D59670F6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3B624B-0BF5-41FF-A9D3-4A5893B0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5208-A9BE-4F60-952E-376A2F199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7145-D69E-4261-97CC-0077C44A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F1905-CBB6-4108-8A60-8EB597AB3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87E8B-B474-4D9D-AE76-97B8B7A6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B8B236-05A6-44F5-BE71-665D2E58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0DDE-5410-44E6-BD04-FF75F9FC500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0C7CF-33DF-44AA-A157-958AF21B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EC725-D0F7-4A64-92DF-9C6AB4F4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0239-6091-4AB3-A2F1-1FADF1DFA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2E28-0957-4663-8FF7-F31C094E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BD6F0-B1A2-44ED-8C99-BFAF53FCF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E8A7-9E42-4756-9A08-27BEA6B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2028-4056-413F-B68C-0EB6EBC86D0E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F682-BD08-44E3-8AAE-F07E68CF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8BC2-755F-4E30-9F28-F223D200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D42F-B413-4EAF-B769-B07B9427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4CDAD-56A2-4F4D-A1BE-E2F22553E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82F23-336F-4FF3-9B3E-175ADC9E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BFA3-367E-430F-8C6F-7E737413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B9B3-B145-4C17-A01D-70F2E4E8082B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1D77-2A4B-4727-838B-40D30BE6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0B9F9-0E0C-48D1-AC89-B8C7EE74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7A5D-A195-40D5-B659-388BA675F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3F94-4794-4F8F-9D93-ED1A0DE2B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54090-249D-43E7-B92B-0A0D9195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02E7-63AC-4335-9A4C-EB02B10C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7517-2994-4DB0-8FED-52ECBCAC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18BB-F8C3-4FCD-A3F0-7583A03D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8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AD3F-43B0-4892-BFED-6802FBFF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B30A-2D88-44FF-A0E1-8F9B01DBC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9A266-1C1D-4AFC-A765-D54484AB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56FE-D6BA-4888-9FA6-0D94EE05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A00E-2773-4C9C-AF31-8A7D3DE9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2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3989-9615-46C8-A6CA-037A9289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16B39-FA31-42BA-8BA4-D71056D3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E960-02BB-48B8-849F-445E1C8E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A905-8E42-4C82-93B8-EA17CED8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8F75-0566-44CF-9751-5DB4F0CA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4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735F-6FA7-4E82-96DD-9C5EE993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6E93-0B24-4889-B532-8ED445B1C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55EAD-42E2-4A9E-A01E-F820C5E9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45153-B6BD-4F94-97FB-AF46069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F5FEB-748A-4D53-BE5C-F60E6B87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52B27-8901-430D-9A69-C37862A8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EA6F-733C-4AFB-8159-5D2534F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EBD32-DBE0-40E9-B692-5F1F09F98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9F83F-05F2-4851-9218-C95EE85F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6D833-99DF-40CC-A864-B4B60D841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4DEB6-55D1-40E8-A7BA-E263AFF2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E07E7-B3CD-4FC1-A83D-EEC784E5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B3F58-ED98-41ED-A1F2-F7777EDA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94C35-2677-453B-8618-587756BB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6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38750"/>
            <a:ext cx="2057400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38750"/>
            <a:ext cx="30861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38750"/>
            <a:ext cx="2057400" cy="273844"/>
          </a:xfrm>
        </p:spPr>
        <p:txBody>
          <a:bodyPr/>
          <a:lstStyle/>
          <a:p>
            <a:pPr>
              <a:defRPr/>
            </a:pPr>
            <a:fld id="{61F4C671-5E9A-4480-A53F-47845C1EC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367253-BAB7-4D61-AC23-F1ABCC55D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705350"/>
            <a:ext cx="7924800" cy="381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9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5853-B264-47CE-A1FA-C7F7FBE9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BC5E6-3F06-4C9E-B046-C7018F30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63EDE-B906-4F10-97E6-CDDBE1F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68634-BDC6-46CF-95E9-1F5B3062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05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26076-5354-410E-B5FF-AA3E5A2A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29F63-C370-4B61-AC01-3508629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434C-3875-4B55-8D01-DA40E2D5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1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990C-F273-43C8-83BA-E2C1ED98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6004-6927-40E5-9CA3-07F475C1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85A18-5CA5-4034-AD61-7FB62772D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D22A-6BAD-4046-A8C7-009CF510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F5C1B-496D-4539-B5FB-82A24D53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B5768-9A2F-4F4F-B001-619E02A6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5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C164-5FFA-40DD-B3E3-E328D75E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93CAF-5366-4DF9-9886-851278DE3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E01C-C689-4E76-ABB5-83A0F51E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8D646-D1D1-4A49-8497-AA80DFD3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AB922-B7F2-4A74-958A-2BADFC88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12277-6237-42F2-832D-E5EDD4FB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37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B242-65D6-459C-B3C3-584A15F6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4E291-76C6-40D8-A4D5-03B79FE6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9642-CF30-4A66-A6DD-2A1CB1D4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2E492-C231-47B0-B085-618CBF3B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FE1C6-AFFB-448D-9980-48B86136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724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05F5F-F776-4D8B-9AFD-A7F9D000B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9F73-0F2C-471F-B480-A93E2DBFA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02FC3-BE79-45F6-B927-BCA49771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16515-8C55-4D73-8EEC-0B111E0E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A83D6-2D6A-480C-B7E1-ED676A73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07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528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553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800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1562101"/>
            <a:ext cx="3613150" cy="3242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62101"/>
            <a:ext cx="3613150" cy="3242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7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73906"/>
          </a:xfrm>
        </p:spPr>
        <p:txBody>
          <a:bodyPr anchor="b" anchorCtr="0">
            <a:normAutofit/>
          </a:bodyPr>
          <a:lstStyle>
            <a:lvl1pPr algn="ctr">
              <a:defRPr sz="240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7949"/>
            <a:ext cx="7886700" cy="198477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F4C671-5E9A-4480-A53F-47845C1EC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9C368-E851-4574-BBE1-71BA7C111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57350"/>
            <a:ext cx="7924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571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33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192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85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875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904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626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2076" y="335756"/>
            <a:ext cx="1844675" cy="4468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335756"/>
            <a:ext cx="5381625" cy="44684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362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335757"/>
            <a:ext cx="7202488" cy="11453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8050" y="1562101"/>
            <a:ext cx="7378700" cy="324207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7380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29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CE171-77EE-4DCF-A8B7-46D80FB4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EED2-C5BF-4480-9665-110F201FBBF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8132C-AB92-417F-BFD0-C7A65195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7C4-C5EC-48CA-A8E9-0D162D87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5C54-9DEC-45A5-99EF-E10797332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21FD-61A9-4E9E-A896-E1D1AA0D4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CB71F-85A8-4EBE-BEFD-98AE16249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E6A74-D69B-453A-9D06-CDECD0EE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468D-8E5A-4E21-8E75-0AA5B2B01953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7923E-3D40-41D6-9948-B94C827A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088B-85DB-4D61-82C3-F2136C97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3CAB-11DD-42DE-98DB-09076C543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9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946E5-371C-499A-920B-AFDD22CD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17F0-B57D-4CA4-A13D-92319F954A69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A4236-CBF9-4641-857C-73AB18F2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F879-D4ED-403D-A8D6-BAD018FF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BB8A-27D8-4802-938F-2D366BF7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4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90921-8296-419F-B909-9226582B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4BDB-4C68-4C61-9BC2-7207396295C4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3D256-6CF4-43C2-A65B-F8591FBB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3D2AA-140C-4EA6-9C23-828D3846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4AB5-C3A1-4C10-AE30-63F7F72D6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E6C58D-AB10-42BF-B964-C1B07EEB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2582-AF61-437B-8A18-719ECE390162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ABBA6B-42EE-41DA-A2EE-13D3DC43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B8C8F-0352-4CBC-9226-D410617A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E9E4-8570-4AD0-84FD-A35B724C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8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DA7933-EBD3-47AE-95E0-F687631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3AA0-448B-412D-A3EF-04579ED8D1DE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A7CFDC-C6A3-483A-A2FB-67BA1DF9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D74E47-597A-4EC4-8362-9C19A5CF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52EF-AEAA-4767-9BB4-21A8D46A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6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4B05B9-BF1E-4A0E-8620-D52BE2D2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CE4F-88B4-4ED5-9158-5B1CE1FBF9B8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45D05C-DC84-4B26-B819-90ECDE37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9A220E-5CEA-479E-81EB-B790EE55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18A9-E0AF-4E24-926F-499A9430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1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D048CF-BC1C-4BAA-8171-351FC7E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0093-F281-4113-8715-43447B3BAE11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1A6DA7-6B9E-45E3-ACF8-2EB742A1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6D3576-4430-44B0-B633-1DD11CC0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3A5F-3DAF-4B02-954E-E825AFF19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2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339930-4A51-4F14-BAAE-277D0C40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0DF0-C6E3-4D1E-8C88-5EE183F508F4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582ABA-AB04-4A7F-B893-69BE6173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BE4E4-5199-4D4E-AC77-A05AAA4B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7036-CF00-4826-B393-C90F8297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8FFC7-B362-4F7D-80B2-E6976337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58F2-A0F9-4B0F-865E-213C2E5E84AF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05E4F-D425-4A3D-93F1-96D35CFE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CBE7D6-0A95-4D44-BB0C-740EAD05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B446-17E4-4DFA-917A-C50A2C26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8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90C7-0D32-4B22-B037-FDED55FF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22AF-3052-4C2A-B11E-FAE4F610976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4B94D-687C-4502-87AA-41C112B5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8BAC-88B8-4E94-B01F-21A88221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AAD3-599D-48CF-B86B-4139A79DA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0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9963-0450-4290-8331-2DFDF39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D0C7-C98A-4B02-A8FF-076CC33B1DA4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3839-E9ED-4481-B5BD-79633693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F87E-2E52-4447-A15B-E12BAEC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1C4A-FD3D-4FB9-BAF8-7861BDE9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6960-7857-4DF3-9E36-2D5EEE6A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A858-A81E-49ED-9BB6-2E4C8C13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F8C8-D125-477D-9D39-A871353C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BA96-4544-4698-B059-206BB16E9A45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0FF5F-4D52-450E-8B55-399FD377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AE45-11FB-4577-8BB3-D1159AF8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6969-05AC-4CCA-97C7-183C759A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4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E82AFC09-1AFE-40E2-BC24-366B1D36E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DEAD10F-00D7-41A7-9D64-2E2F9064B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111" b="19664"/>
          <a:stretch>
            <a:fillRect/>
          </a:stretch>
        </p:blipFill>
        <p:spPr>
          <a:xfrm>
            <a:off x="5261971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A43160-F098-43A4-82FA-B7B883494B8E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86EB718-4471-47F8-94D0-4A43A1394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86001" y="486000"/>
            <a:ext cx="3122999" cy="4057425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8999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8999" y="41249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00" y="243000"/>
            <a:ext cx="3366000" cy="2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17859" y="-25434"/>
            <a:ext cx="27000" cy="16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e5517048-d4ec-4e95-a047-c5bfe810954d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1115274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9DD3DB9A-F690-4BAA-B708-09925AB83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527C1A2-48F4-4D81-92C6-E1583B5B8F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F0F1ED-1FED-452B-8E73-89482E708EB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86001" y="486000"/>
            <a:ext cx="3122999" cy="4057425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8999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8999" y="41249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00" y="243000"/>
            <a:ext cx="3366000" cy="2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17859" y="-25434"/>
            <a:ext cx="27000" cy="16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e5517048-d4ec-4e95-a047-c5bfe810954d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844A672-B44A-4595-87A8-89C39186A8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111" b="19664"/>
          <a:stretch>
            <a:fillRect/>
          </a:stretch>
        </p:blipFill>
        <p:spPr>
          <a:xfrm>
            <a:off x="5261971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2853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09FA685C-8482-483F-B2F3-7AE208CCC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527C1A2-48F4-4D81-92C6-E1583B5B8F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F0F1ED-1FED-452B-8E73-89482E708EB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86001" y="486000"/>
            <a:ext cx="3122999" cy="4057425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8999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8999" y="41249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00" y="243000"/>
            <a:ext cx="3366000" cy="2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17859" y="-25434"/>
            <a:ext cx="27000" cy="16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e5517048-d4ec-4e95-a047-c5bfe810954d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793ABD3-2436-4044-A91E-FE98A9E869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111" b="19664"/>
          <a:stretch>
            <a:fillRect/>
          </a:stretch>
        </p:blipFill>
        <p:spPr>
          <a:xfrm>
            <a:off x="5261971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336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7CEE100-EA8B-48AF-90FD-3E1CA31F7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714E07B-3F6B-4004-91E3-9DC13B2A9597}"/>
              </a:ext>
            </a:extLst>
          </p:cNvPr>
          <p:cNvSpPr>
            <a:spLocks/>
          </p:cNvSpPr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001965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320D315-469A-4B2E-BF25-148F95DB28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6489001" cy="4057425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8999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8999" y="41249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00" y="243000"/>
            <a:ext cx="3366000" cy="2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4589B76A-6F33-43A1-BEAC-5DD74727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agline" descr="{&quot;templafy&quot;:{&quot;id&quot;:&quot;40e79b99-3336-4b3f-9683-fbd6c2b9bed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2090039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4F5343ED-5DBA-4ECA-84E8-D5ECBAB7D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111" b="19796"/>
          <a:stretch>
            <a:fillRect/>
          </a:stretch>
        </p:blipFill>
        <p:spPr>
          <a:xfrm>
            <a:off x="364500" y="1"/>
            <a:ext cx="3442190" cy="5133115"/>
          </a:xfrm>
          <a:custGeom>
            <a:avLst/>
            <a:gdLst>
              <a:gd name="connsiteX0" fmla="*/ 0 w 4589586"/>
              <a:gd name="connsiteY0" fmla="*/ 0 h 6844153"/>
              <a:gd name="connsiteX1" fmla="*/ 478127 w 4589586"/>
              <a:gd name="connsiteY1" fmla="*/ 0 h 6844153"/>
              <a:gd name="connsiteX2" fmla="*/ 478127 w 4589586"/>
              <a:gd name="connsiteY2" fmla="*/ 1274 h 6844153"/>
              <a:gd name="connsiteX3" fmla="*/ 2922090 w 4589586"/>
              <a:gd name="connsiteY3" fmla="*/ 1274 h 6844153"/>
              <a:gd name="connsiteX4" fmla="*/ 2922090 w 4589586"/>
              <a:gd name="connsiteY4" fmla="*/ 0 h 6844153"/>
              <a:gd name="connsiteX5" fmla="*/ 4589586 w 4589586"/>
              <a:gd name="connsiteY5" fmla="*/ 0 h 6844153"/>
              <a:gd name="connsiteX6" fmla="*/ 4589586 w 4589586"/>
              <a:gd name="connsiteY6" fmla="*/ 6844153 h 6844153"/>
              <a:gd name="connsiteX7" fmla="*/ 0 w 4589586"/>
              <a:gd name="connsiteY7" fmla="*/ 6844153 h 68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9586" h="6844153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44153"/>
                </a:lnTo>
                <a:lnTo>
                  <a:pt x="0" y="6844153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071DDF-9302-437E-B7AC-47360692B5BF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000" y="735805"/>
            <a:ext cx="4806225" cy="3807620"/>
          </a:xfrm>
        </p:spPr>
        <p:txBody>
          <a:bodyPr bIns="144000"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DBC0D27-79CE-4CB8-9819-041246B921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F363458-92CB-4BC5-8F81-D4DBE7047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4999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4999" y="4119525"/>
            <a:ext cx="1440001" cy="1215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000" y="243000"/>
            <a:ext cx="3366000" cy="2430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CC7667B-71FE-473D-AE19-E08F2682B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1dbc2ef8-85b2-448b-8921-4d249f9dd6b4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4DB5D6F-B800-4EFB-AB78-446CF557B3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FCFE0B48-A0E6-4D26-973E-901304A5B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363340 w 4875428"/>
              <a:gd name="connsiteY3" fmla="*/ 3649980 h 6858000"/>
              <a:gd name="connsiteX4" fmla="*/ 4588419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363340" y="3649980"/>
                </a:lnTo>
                <a:lnTo>
                  <a:pt x="45884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2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on a bench&#10;&#10;Description automatically generated">
            <a:extLst>
              <a:ext uri="{FF2B5EF4-FFF2-40B4-BE49-F238E27FC236}">
                <a16:creationId xmlns:a16="http://schemas.microsoft.com/office/drawing/2014/main" id="{C4D0C2A5-A34F-49ED-A327-7D847E86B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363340 w 4875428"/>
              <a:gd name="connsiteY3" fmla="*/ 3649980 h 6858000"/>
              <a:gd name="connsiteX4" fmla="*/ 4588419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363340" y="3649980"/>
                </a:lnTo>
                <a:lnTo>
                  <a:pt x="45884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1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id="{064E53AF-A3AF-445F-AAC2-FA0062896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363340 w 4875428"/>
              <a:gd name="connsiteY3" fmla="*/ 3649980 h 6858000"/>
              <a:gd name="connsiteX4" fmla="*/ 4588419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363340" y="3649980"/>
                </a:lnTo>
                <a:lnTo>
                  <a:pt x="45884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28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outdoor, building, person&#10;&#10;Description automatically generated">
            <a:extLst>
              <a:ext uri="{FF2B5EF4-FFF2-40B4-BE49-F238E27FC236}">
                <a16:creationId xmlns:a16="http://schemas.microsoft.com/office/drawing/2014/main" id="{ED0B7BE4-5196-4CCD-AB9D-AC064B318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363340 w 4875428"/>
              <a:gd name="connsiteY3" fmla="*/ 3649980 h 6858000"/>
              <a:gd name="connsiteX4" fmla="*/ 4588419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363340" y="3649980"/>
                </a:lnTo>
                <a:lnTo>
                  <a:pt x="45884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069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BCC1DD9-E4A4-4658-8341-F0005DFCA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111" b="19664"/>
          <a:stretch>
            <a:fillRect/>
          </a:stretch>
        </p:blipFill>
        <p:spPr>
          <a:xfrm>
            <a:off x="5701810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6" name="Picture 15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86E67E11-2E49-4F58-8F3B-C3A7527F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9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BA7A-6589-4133-BD75-205AAD03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A6FF-6F2E-4641-887F-9CFD91E42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EFB0-BEBA-4201-B9D9-56FE8BE3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BD5F-5B36-4FD9-93D5-9ECAD459CE07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1B3A-016A-4B22-BE06-7E28D3B5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09EA-C7AF-4555-9F69-92E458C7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8425-2E1D-4FC4-8016-974907101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242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5D2A9F5-96D7-4115-B013-C76C3E97F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111" b="19664"/>
          <a:stretch>
            <a:fillRect/>
          </a:stretch>
        </p:blipFill>
        <p:spPr>
          <a:xfrm>
            <a:off x="5701810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Picture 12" descr="A close up of a beach&#10;&#10;Description automatically generated">
            <a:extLst>
              <a:ext uri="{FF2B5EF4-FFF2-40B4-BE49-F238E27FC236}">
                <a16:creationId xmlns:a16="http://schemas.microsoft.com/office/drawing/2014/main" id="{CFD22A1F-9BF6-4606-A0A2-A0C875003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30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315627A-B3D8-4927-BB5A-91D15828B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111" b="19664"/>
          <a:stretch>
            <a:fillRect/>
          </a:stretch>
        </p:blipFill>
        <p:spPr>
          <a:xfrm>
            <a:off x="5701810" y="0"/>
            <a:ext cx="3442190" cy="5143500"/>
          </a:xfrm>
          <a:custGeom>
            <a:avLst/>
            <a:gdLst>
              <a:gd name="connsiteX0" fmla="*/ 0 w 4589586"/>
              <a:gd name="connsiteY0" fmla="*/ 0 h 6858000"/>
              <a:gd name="connsiteX1" fmla="*/ 478127 w 4589586"/>
              <a:gd name="connsiteY1" fmla="*/ 0 h 6858000"/>
              <a:gd name="connsiteX2" fmla="*/ 478127 w 4589586"/>
              <a:gd name="connsiteY2" fmla="*/ 1274 h 6858000"/>
              <a:gd name="connsiteX3" fmla="*/ 2922090 w 4589586"/>
              <a:gd name="connsiteY3" fmla="*/ 1274 h 6858000"/>
              <a:gd name="connsiteX4" fmla="*/ 2922090 w 4589586"/>
              <a:gd name="connsiteY4" fmla="*/ 0 h 6858000"/>
              <a:gd name="connsiteX5" fmla="*/ 4589586 w 4589586"/>
              <a:gd name="connsiteY5" fmla="*/ 0 h 6858000"/>
              <a:gd name="connsiteX6" fmla="*/ 4589586 w 4589586"/>
              <a:gd name="connsiteY6" fmla="*/ 6858000 h 6858000"/>
              <a:gd name="connsiteX7" fmla="*/ 4195766 w 4589586"/>
              <a:gd name="connsiteY7" fmla="*/ 6858000 h 6858000"/>
              <a:gd name="connsiteX8" fmla="*/ 4195766 w 4589586"/>
              <a:gd name="connsiteY8" fmla="*/ 6855543 h 6858000"/>
              <a:gd name="connsiteX9" fmla="*/ 490540 w 4589586"/>
              <a:gd name="connsiteY9" fmla="*/ 6855543 h 6858000"/>
              <a:gd name="connsiteX10" fmla="*/ 490540 w 4589586"/>
              <a:gd name="connsiteY10" fmla="*/ 6858000 h 6858000"/>
              <a:gd name="connsiteX11" fmla="*/ 0 w 45895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58000">
                <a:moveTo>
                  <a:pt x="0" y="0"/>
                </a:moveTo>
                <a:lnTo>
                  <a:pt x="478127" y="0"/>
                </a:lnTo>
                <a:lnTo>
                  <a:pt x="478127" y="1274"/>
                </a:lnTo>
                <a:lnTo>
                  <a:pt x="2922090" y="1274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58000"/>
                </a:lnTo>
                <a:lnTo>
                  <a:pt x="4195766" y="6858000"/>
                </a:lnTo>
                <a:lnTo>
                  <a:pt x="4195766" y="6855543"/>
                </a:lnTo>
                <a:lnTo>
                  <a:pt x="490540" y="6855543"/>
                </a:lnTo>
                <a:lnTo>
                  <a:pt x="4905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6" name="Picture 15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29F831C4-BE39-40CD-B58D-B6471D511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2267" y="1459707"/>
            <a:ext cx="4806633" cy="3083719"/>
          </a:xfrm>
        </p:spPr>
        <p:txBody>
          <a:bodyPr anchor="ctr"/>
          <a:lstStyle>
            <a:lvl1pPr algn="l">
              <a:lnSpc>
                <a:spcPct val="10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0" y="4119525"/>
            <a:ext cx="1440000" cy="116100"/>
          </a:xfrm>
        </p:spPr>
        <p:txBody>
          <a:bodyPr/>
          <a:lstStyle>
            <a:lvl1pPr marL="0" indent="0"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name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BFF97BE-94AD-42AA-A3DB-5B131AB35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2000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A1E9AD3-ADA1-4763-9893-4057C2CF9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5266" y="4311225"/>
            <a:ext cx="1440000" cy="232200"/>
          </a:xfrm>
        </p:spPr>
        <p:txBody>
          <a:bodyPr/>
          <a:lstStyle>
            <a:lvl1pPr marL="0" indent="0">
              <a:buNone/>
              <a:defRPr sz="7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place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5266" y="4119525"/>
            <a:ext cx="1440001" cy="116100"/>
          </a:xfrm>
        </p:spPr>
        <p:txBody>
          <a:bodyPr/>
          <a:lstStyle>
            <a:lvl1pPr>
              <a:defRPr sz="75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agline" descr="{&quot;templafy&quot;:{&quot;id&quot;:&quot;d2e2a191-179c-4a3c-9d73-55abe46acfaa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958077-5314-41BB-8D28-21B1BB9732FC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75431C7-2FA0-4B9B-869A-30BB581503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51032" y="4655332"/>
            <a:ext cx="648890" cy="245168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19EDAC-4320-41F5-B9CB-6CF8C3F2C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000" y="240042"/>
            <a:ext cx="3365993" cy="24573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EC1ABD1-7336-4768-9B10-EE224AA91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4657500"/>
            <a:ext cx="243000" cy="243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81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2C107D-DD53-4AF6-AF25-9EE40381B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1F2483-207E-4747-BA71-0CD79668D55D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486000"/>
            <a:ext cx="4806000" cy="4057425"/>
          </a:xfrm>
        </p:spPr>
        <p:txBody>
          <a:bodyPr anchor="ctr"/>
          <a:lstStyle>
            <a:lvl1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</a:defRPr>
            </a:lvl2pPr>
            <a:lvl3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  <a:lvl6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6pPr>
            <a:lvl7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7pPr>
            <a:lvl8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8pPr>
            <a:lvl9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5536406" y="2114986"/>
            <a:ext cx="312159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400" b="1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5" name="Tagline" descr="{&quot;templafy&quot;:{&quot;id&quot;:&quot;0f4bc121-41c9-4d85-b3cc-a4e41ecbe47c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DC104BA-16D8-4CCC-83EA-146C594BCD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19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F7E85E6-F237-48D5-A492-3DA3534BBD16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9144001" cy="5143500"/>
            <a:chOff x="-1" y="0"/>
            <a:chExt cx="12192001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9B00F-0A99-46CC-B138-16371E11D06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95750" y="0"/>
              <a:ext cx="8096250" cy="6858000"/>
            </a:xfrm>
            <a:custGeom>
              <a:avLst/>
              <a:gdLst>
                <a:gd name="connsiteX0" fmla="*/ 1743098 w 8096250"/>
                <a:gd name="connsiteY0" fmla="*/ 0 h 6858000"/>
                <a:gd name="connsiteX1" fmla="*/ 8096250 w 8096250"/>
                <a:gd name="connsiteY1" fmla="*/ 0 h 6858000"/>
                <a:gd name="connsiteX2" fmla="*/ 8096250 w 8096250"/>
                <a:gd name="connsiteY2" fmla="*/ 6858000 h 6858000"/>
                <a:gd name="connsiteX3" fmla="*/ 0 w 8096250"/>
                <a:gd name="connsiteY3" fmla="*/ 6858000 h 6858000"/>
                <a:gd name="connsiteX4" fmla="*/ 0 w 8096250"/>
                <a:gd name="connsiteY4" fmla="*/ 6838950 h 6858000"/>
                <a:gd name="connsiteX5" fmla="*/ 2771775 w 8096250"/>
                <a:gd name="connsiteY5" fmla="*/ 6838950 h 6858000"/>
                <a:gd name="connsiteX6" fmla="*/ 1581150 w 8096250"/>
                <a:gd name="connsiteY6" fmla="*/ 3666413 h 6858000"/>
                <a:gd name="connsiteX7" fmla="*/ 3343275 w 8096250"/>
                <a:gd name="connsiteY7" fmla="*/ 366641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6250" h="6858000">
                  <a:moveTo>
                    <a:pt x="1743098" y="0"/>
                  </a:moveTo>
                  <a:lnTo>
                    <a:pt x="8096250" y="0"/>
                  </a:lnTo>
                  <a:lnTo>
                    <a:pt x="8096250" y="6858000"/>
                  </a:lnTo>
                  <a:lnTo>
                    <a:pt x="0" y="6858000"/>
                  </a:lnTo>
                  <a:lnTo>
                    <a:pt x="0" y="6838950"/>
                  </a:lnTo>
                  <a:lnTo>
                    <a:pt x="2771775" y="6838950"/>
                  </a:lnTo>
                  <a:lnTo>
                    <a:pt x="1581150" y="3666413"/>
                  </a:lnTo>
                  <a:lnTo>
                    <a:pt x="3343275" y="3666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ctr">
              <a:noAutofit/>
            </a:bodyPr>
            <a:lstStyle/>
            <a:p>
              <a:pPr algn="ctr"/>
              <a:endParaRPr lang="es-ES_tradnl" sz="15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49D67F-B300-4149-AF81-E11191701614}"/>
                </a:ext>
              </a:extLst>
            </p:cNvPr>
            <p:cNvSpPr/>
            <p:nvPr userDrawn="1"/>
          </p:nvSpPr>
          <p:spPr bwMode="invGray">
            <a:xfrm>
              <a:off x="-1" y="0"/>
              <a:ext cx="4201125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s-ES_tradnl" sz="1500" noProof="0" dirty="0" err="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43515E-9D16-4492-82BD-DBBFC6A08D17}"/>
                </a:ext>
              </a:extLst>
            </p:cNvPr>
            <p:cNvSpPr>
              <a:spLocks/>
            </p:cNvSpPr>
            <p:nvPr userDrawn="1"/>
          </p:nvSpPr>
          <p:spPr>
            <a:xfrm>
              <a:off x="4201124" y="0"/>
              <a:ext cx="3261794" cy="6858000"/>
            </a:xfrm>
            <a:custGeom>
              <a:avLst/>
              <a:gdLst>
                <a:gd name="connsiteX0" fmla="*/ 1743075 w 3343275"/>
                <a:gd name="connsiteY0" fmla="*/ 19050 h 6877050"/>
                <a:gd name="connsiteX1" fmla="*/ 3343275 w 3343275"/>
                <a:gd name="connsiteY1" fmla="*/ 3695700 h 6877050"/>
                <a:gd name="connsiteX2" fmla="*/ 1581150 w 3343275"/>
                <a:gd name="connsiteY2" fmla="*/ 3695700 h 6877050"/>
                <a:gd name="connsiteX3" fmla="*/ 2771775 w 3343275"/>
                <a:gd name="connsiteY3" fmla="*/ 6877050 h 6877050"/>
                <a:gd name="connsiteX4" fmla="*/ 0 w 3343275"/>
                <a:gd name="connsiteY4" fmla="*/ 6877050 h 6877050"/>
                <a:gd name="connsiteX5" fmla="*/ 0 w 3343275"/>
                <a:gd name="connsiteY5" fmla="*/ 0 h 6877050"/>
                <a:gd name="connsiteX6" fmla="*/ 1743075 w 3343275"/>
                <a:gd name="connsiteY6" fmla="*/ 19050 h 6877050"/>
                <a:gd name="connsiteX0" fmla="*/ 1743075 w 3343275"/>
                <a:gd name="connsiteY0" fmla="*/ 6279 h 6877050"/>
                <a:gd name="connsiteX1" fmla="*/ 3343275 w 3343275"/>
                <a:gd name="connsiteY1" fmla="*/ 3695700 h 6877050"/>
                <a:gd name="connsiteX2" fmla="*/ 1581150 w 3343275"/>
                <a:gd name="connsiteY2" fmla="*/ 3695700 h 6877050"/>
                <a:gd name="connsiteX3" fmla="*/ 2771775 w 3343275"/>
                <a:gd name="connsiteY3" fmla="*/ 6877050 h 6877050"/>
                <a:gd name="connsiteX4" fmla="*/ 0 w 3343275"/>
                <a:gd name="connsiteY4" fmla="*/ 6877050 h 6877050"/>
                <a:gd name="connsiteX5" fmla="*/ 0 w 3343275"/>
                <a:gd name="connsiteY5" fmla="*/ 0 h 6877050"/>
                <a:gd name="connsiteX6" fmla="*/ 1743075 w 3343275"/>
                <a:gd name="connsiteY6" fmla="*/ 6279 h 6877050"/>
                <a:gd name="connsiteX0" fmla="*/ 1743075 w 3343275"/>
                <a:gd name="connsiteY0" fmla="*/ 0 h 6877157"/>
                <a:gd name="connsiteX1" fmla="*/ 3343275 w 3343275"/>
                <a:gd name="connsiteY1" fmla="*/ 3695807 h 6877157"/>
                <a:gd name="connsiteX2" fmla="*/ 1581150 w 3343275"/>
                <a:gd name="connsiteY2" fmla="*/ 3695807 h 6877157"/>
                <a:gd name="connsiteX3" fmla="*/ 2771775 w 3343275"/>
                <a:gd name="connsiteY3" fmla="*/ 6877157 h 6877157"/>
                <a:gd name="connsiteX4" fmla="*/ 0 w 3343275"/>
                <a:gd name="connsiteY4" fmla="*/ 6877157 h 6877157"/>
                <a:gd name="connsiteX5" fmla="*/ 0 w 3343275"/>
                <a:gd name="connsiteY5" fmla="*/ 107 h 6877157"/>
                <a:gd name="connsiteX6" fmla="*/ 1743075 w 3343275"/>
                <a:gd name="connsiteY6" fmla="*/ 0 h 68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3275" h="6877157">
                  <a:moveTo>
                    <a:pt x="1743075" y="0"/>
                  </a:moveTo>
                  <a:lnTo>
                    <a:pt x="3343275" y="3695807"/>
                  </a:lnTo>
                  <a:lnTo>
                    <a:pt x="1581150" y="3695807"/>
                  </a:lnTo>
                  <a:lnTo>
                    <a:pt x="2771775" y="6877157"/>
                  </a:lnTo>
                  <a:lnTo>
                    <a:pt x="0" y="6877157"/>
                  </a:lnTo>
                  <a:lnTo>
                    <a:pt x="0" y="107"/>
                  </a:lnTo>
                  <a:lnTo>
                    <a:pt x="1743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1500" noProof="0" dirty="0" err="1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75176A-54CD-4423-80C3-2DA5D99E2248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1F2483-207E-4747-BA71-0CD79668D55D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6000" y="486000"/>
            <a:ext cx="3121595" cy="4057425"/>
          </a:xfrm>
        </p:spPr>
        <p:txBody>
          <a:bodyPr anchor="ctr"/>
          <a:lstStyle>
            <a:lvl1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</a:defRPr>
            </a:lvl2pPr>
            <a:lvl3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  <a:lvl6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6pPr>
            <a:lvl7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7pPr>
            <a:lvl8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8pPr>
            <a:lvl9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01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5536406" y="2114986"/>
            <a:ext cx="312159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400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" name="Tagline" descr="{&quot;templafy&quot;:{&quot;id&quot;:&quot;0f4bc121-41c9-4d85-b3cc-a4e41ecbe47c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DC104BA-16D8-4CCC-83EA-146C594BC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3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F81670A0-554B-4383-90AC-E41FD12842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3001" y="1375853"/>
            <a:ext cx="7289255" cy="2296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>
              <a:buNone/>
              <a:defRPr sz="14925" b="1">
                <a:solidFill>
                  <a:schemeClr val="accent2">
                    <a:alpha val="3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Agenda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69000" y="486000"/>
            <a:ext cx="4806000" cy="4057425"/>
          </a:xfrm>
        </p:spPr>
        <p:txBody>
          <a:bodyPr anchor="ctr"/>
          <a:lstStyle>
            <a:lvl1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</a:defRPr>
            </a:lvl2pPr>
            <a:lvl3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  <a:lvl6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6pPr>
            <a:lvl7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7pPr>
            <a:lvl8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8pPr>
            <a:lvl9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" y="486000"/>
            <a:ext cx="1440001" cy="4057425"/>
          </a:xfrm>
        </p:spPr>
        <p:txBody>
          <a:bodyPr anchor="ctr"/>
          <a:lstStyle>
            <a:lvl1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1pPr>
            <a:lvl2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 b="1">
                <a:solidFill>
                  <a:schemeClr val="tx2"/>
                </a:solidFill>
              </a:defRPr>
            </a:lvl2pPr>
            <a:lvl3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  <a:lvl6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6pPr>
            <a:lvl7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7pPr>
            <a:lvl8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8pPr>
            <a:lvl9pPr marL="0" indent="0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09.00-09.30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image" descr="{&quot;templafy&quot;:{&quot;id&quot;:&quot;b90f8e12-1885-4a7f-ac93-b82bdedc1594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5B093B-7521-40C2-8729-8D1D93C73B33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F91640-4A8C-4E74-A557-C986D85B802A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0D6D317-1F04-4011-938A-56D3B0202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7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366995FA-0B3F-49C8-BA71-EC7C736BF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52F12B8-9147-49DD-976C-668CE634A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088" b="19558"/>
          <a:stretch>
            <a:fillRect/>
          </a:stretch>
        </p:blipFill>
        <p:spPr>
          <a:xfrm>
            <a:off x="5261971" y="-1786"/>
            <a:ext cx="3442190" cy="5153683"/>
          </a:xfrm>
          <a:custGeom>
            <a:avLst/>
            <a:gdLst>
              <a:gd name="connsiteX0" fmla="*/ 0 w 4589586"/>
              <a:gd name="connsiteY0" fmla="*/ 0 h 6871577"/>
              <a:gd name="connsiteX1" fmla="*/ 478127 w 4589586"/>
              <a:gd name="connsiteY1" fmla="*/ 0 h 6871577"/>
              <a:gd name="connsiteX2" fmla="*/ 478127 w 4589586"/>
              <a:gd name="connsiteY2" fmla="*/ 3656 h 6871577"/>
              <a:gd name="connsiteX3" fmla="*/ 2922090 w 4589586"/>
              <a:gd name="connsiteY3" fmla="*/ 3656 h 6871577"/>
              <a:gd name="connsiteX4" fmla="*/ 2922090 w 4589586"/>
              <a:gd name="connsiteY4" fmla="*/ 0 h 6871577"/>
              <a:gd name="connsiteX5" fmla="*/ 4589586 w 4589586"/>
              <a:gd name="connsiteY5" fmla="*/ 0 h 6871577"/>
              <a:gd name="connsiteX6" fmla="*/ 4589586 w 4589586"/>
              <a:gd name="connsiteY6" fmla="*/ 6871577 h 6871577"/>
              <a:gd name="connsiteX7" fmla="*/ 4195766 w 4589586"/>
              <a:gd name="connsiteY7" fmla="*/ 6871577 h 6871577"/>
              <a:gd name="connsiteX8" fmla="*/ 4195766 w 4589586"/>
              <a:gd name="connsiteY8" fmla="*/ 6857925 h 6871577"/>
              <a:gd name="connsiteX9" fmla="*/ 490540 w 4589586"/>
              <a:gd name="connsiteY9" fmla="*/ 6857925 h 6871577"/>
              <a:gd name="connsiteX10" fmla="*/ 490540 w 4589586"/>
              <a:gd name="connsiteY10" fmla="*/ 6871577 h 6871577"/>
              <a:gd name="connsiteX11" fmla="*/ 0 w 4589586"/>
              <a:gd name="connsiteY11" fmla="*/ 6871577 h 68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71577">
                <a:moveTo>
                  <a:pt x="0" y="0"/>
                </a:moveTo>
                <a:lnTo>
                  <a:pt x="478127" y="0"/>
                </a:lnTo>
                <a:lnTo>
                  <a:pt x="478127" y="3656"/>
                </a:lnTo>
                <a:lnTo>
                  <a:pt x="2922090" y="3656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71577"/>
                </a:lnTo>
                <a:lnTo>
                  <a:pt x="4195766" y="6871577"/>
                </a:lnTo>
                <a:lnTo>
                  <a:pt x="4195766" y="6857925"/>
                </a:lnTo>
                <a:lnTo>
                  <a:pt x="490540" y="6857925"/>
                </a:lnTo>
                <a:lnTo>
                  <a:pt x="490540" y="6871577"/>
                </a:lnTo>
                <a:lnTo>
                  <a:pt x="0" y="6871577"/>
                </a:lnTo>
                <a:close/>
              </a:path>
            </a:pathLst>
          </a:cu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773DAA-99AC-4CE1-98DF-A1F53F7980F5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3123001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1988111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3120258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36C1129B-B884-4707-8497-4EB19A06C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FBE49B-E0EE-4BCA-92F4-54B40E88312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CE74E70-799A-4C52-AF0E-C8B8A5709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3123001" cy="4057425"/>
          </a:xfrm>
        </p:spPr>
        <p:txBody>
          <a:bodyPr anchor="ctr"/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1988111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908C95E-10CA-480B-8FCA-84E83CEBE9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088" b="19558"/>
          <a:stretch>
            <a:fillRect/>
          </a:stretch>
        </p:blipFill>
        <p:spPr>
          <a:xfrm>
            <a:off x="5261971" y="-1786"/>
            <a:ext cx="3442190" cy="5153683"/>
          </a:xfrm>
          <a:custGeom>
            <a:avLst/>
            <a:gdLst>
              <a:gd name="connsiteX0" fmla="*/ 0 w 4589586"/>
              <a:gd name="connsiteY0" fmla="*/ 0 h 6871577"/>
              <a:gd name="connsiteX1" fmla="*/ 478127 w 4589586"/>
              <a:gd name="connsiteY1" fmla="*/ 0 h 6871577"/>
              <a:gd name="connsiteX2" fmla="*/ 478127 w 4589586"/>
              <a:gd name="connsiteY2" fmla="*/ 3656 h 6871577"/>
              <a:gd name="connsiteX3" fmla="*/ 2922090 w 4589586"/>
              <a:gd name="connsiteY3" fmla="*/ 3656 h 6871577"/>
              <a:gd name="connsiteX4" fmla="*/ 2922090 w 4589586"/>
              <a:gd name="connsiteY4" fmla="*/ 0 h 6871577"/>
              <a:gd name="connsiteX5" fmla="*/ 4589586 w 4589586"/>
              <a:gd name="connsiteY5" fmla="*/ 0 h 6871577"/>
              <a:gd name="connsiteX6" fmla="*/ 4589586 w 4589586"/>
              <a:gd name="connsiteY6" fmla="*/ 6871577 h 6871577"/>
              <a:gd name="connsiteX7" fmla="*/ 4195766 w 4589586"/>
              <a:gd name="connsiteY7" fmla="*/ 6871577 h 6871577"/>
              <a:gd name="connsiteX8" fmla="*/ 4195766 w 4589586"/>
              <a:gd name="connsiteY8" fmla="*/ 6857925 h 6871577"/>
              <a:gd name="connsiteX9" fmla="*/ 490540 w 4589586"/>
              <a:gd name="connsiteY9" fmla="*/ 6857925 h 6871577"/>
              <a:gd name="connsiteX10" fmla="*/ 490540 w 4589586"/>
              <a:gd name="connsiteY10" fmla="*/ 6871577 h 6871577"/>
              <a:gd name="connsiteX11" fmla="*/ 0 w 4589586"/>
              <a:gd name="connsiteY11" fmla="*/ 6871577 h 68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71577">
                <a:moveTo>
                  <a:pt x="0" y="0"/>
                </a:moveTo>
                <a:lnTo>
                  <a:pt x="478127" y="0"/>
                </a:lnTo>
                <a:lnTo>
                  <a:pt x="478127" y="3656"/>
                </a:lnTo>
                <a:lnTo>
                  <a:pt x="2922090" y="3656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71577"/>
                </a:lnTo>
                <a:lnTo>
                  <a:pt x="4195766" y="6871577"/>
                </a:lnTo>
                <a:lnTo>
                  <a:pt x="4195766" y="6857925"/>
                </a:lnTo>
                <a:lnTo>
                  <a:pt x="490540" y="6857925"/>
                </a:lnTo>
                <a:lnTo>
                  <a:pt x="490540" y="6871577"/>
                </a:lnTo>
                <a:lnTo>
                  <a:pt x="0" y="68715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6002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id="{86A0850C-16CC-40FA-8787-49D049D1A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1052EB-991A-4385-8CF6-6AEBC52F2E4F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3B13A37-837D-42CF-89B4-89EB3C90B3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3123001" cy="4057425"/>
          </a:xfrm>
        </p:spPr>
        <p:txBody>
          <a:bodyPr anchor="ctr"/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1988111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B7FBF6C-3F79-434F-9AEA-4DF3F4845D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088" b="19558"/>
          <a:stretch>
            <a:fillRect/>
          </a:stretch>
        </p:blipFill>
        <p:spPr>
          <a:xfrm>
            <a:off x="5261971" y="-1786"/>
            <a:ext cx="3442190" cy="5153683"/>
          </a:xfrm>
          <a:custGeom>
            <a:avLst/>
            <a:gdLst>
              <a:gd name="connsiteX0" fmla="*/ 0 w 4589586"/>
              <a:gd name="connsiteY0" fmla="*/ 0 h 6871577"/>
              <a:gd name="connsiteX1" fmla="*/ 478127 w 4589586"/>
              <a:gd name="connsiteY1" fmla="*/ 0 h 6871577"/>
              <a:gd name="connsiteX2" fmla="*/ 478127 w 4589586"/>
              <a:gd name="connsiteY2" fmla="*/ 3656 h 6871577"/>
              <a:gd name="connsiteX3" fmla="*/ 2922090 w 4589586"/>
              <a:gd name="connsiteY3" fmla="*/ 3656 h 6871577"/>
              <a:gd name="connsiteX4" fmla="*/ 2922090 w 4589586"/>
              <a:gd name="connsiteY4" fmla="*/ 0 h 6871577"/>
              <a:gd name="connsiteX5" fmla="*/ 4589586 w 4589586"/>
              <a:gd name="connsiteY5" fmla="*/ 0 h 6871577"/>
              <a:gd name="connsiteX6" fmla="*/ 4589586 w 4589586"/>
              <a:gd name="connsiteY6" fmla="*/ 6871577 h 6871577"/>
              <a:gd name="connsiteX7" fmla="*/ 4195766 w 4589586"/>
              <a:gd name="connsiteY7" fmla="*/ 6871577 h 6871577"/>
              <a:gd name="connsiteX8" fmla="*/ 4195766 w 4589586"/>
              <a:gd name="connsiteY8" fmla="*/ 6857925 h 6871577"/>
              <a:gd name="connsiteX9" fmla="*/ 490540 w 4589586"/>
              <a:gd name="connsiteY9" fmla="*/ 6857925 h 6871577"/>
              <a:gd name="connsiteX10" fmla="*/ 490540 w 4589586"/>
              <a:gd name="connsiteY10" fmla="*/ 6871577 h 6871577"/>
              <a:gd name="connsiteX11" fmla="*/ 0 w 4589586"/>
              <a:gd name="connsiteY11" fmla="*/ 6871577 h 68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71577">
                <a:moveTo>
                  <a:pt x="0" y="0"/>
                </a:moveTo>
                <a:lnTo>
                  <a:pt x="478127" y="0"/>
                </a:lnTo>
                <a:lnTo>
                  <a:pt x="478127" y="3656"/>
                </a:lnTo>
                <a:lnTo>
                  <a:pt x="2922090" y="3656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71577"/>
                </a:lnTo>
                <a:lnTo>
                  <a:pt x="4195766" y="6871577"/>
                </a:lnTo>
                <a:lnTo>
                  <a:pt x="4195766" y="6857925"/>
                </a:lnTo>
                <a:lnTo>
                  <a:pt x="490540" y="6857925"/>
                </a:lnTo>
                <a:lnTo>
                  <a:pt x="490540" y="6871577"/>
                </a:lnTo>
                <a:lnTo>
                  <a:pt x="0" y="68715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7324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410F5016-9150-492F-A757-46CE65C8D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3228CD4-2043-405E-80CC-A1C175BFC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FFA0B4C-C61B-414A-B6F1-2B7FA970A11F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3123001" cy="4057425"/>
          </a:xfrm>
        </p:spPr>
        <p:txBody>
          <a:bodyPr anchor="ctr"/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1988111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B46D524-AB36-4FA5-8858-9534654A2F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088" b="19558"/>
          <a:stretch>
            <a:fillRect/>
          </a:stretch>
        </p:blipFill>
        <p:spPr>
          <a:xfrm>
            <a:off x="5261971" y="-1786"/>
            <a:ext cx="3442190" cy="5153683"/>
          </a:xfrm>
          <a:custGeom>
            <a:avLst/>
            <a:gdLst>
              <a:gd name="connsiteX0" fmla="*/ 0 w 4589586"/>
              <a:gd name="connsiteY0" fmla="*/ 0 h 6871577"/>
              <a:gd name="connsiteX1" fmla="*/ 478127 w 4589586"/>
              <a:gd name="connsiteY1" fmla="*/ 0 h 6871577"/>
              <a:gd name="connsiteX2" fmla="*/ 478127 w 4589586"/>
              <a:gd name="connsiteY2" fmla="*/ 3656 h 6871577"/>
              <a:gd name="connsiteX3" fmla="*/ 2922090 w 4589586"/>
              <a:gd name="connsiteY3" fmla="*/ 3656 h 6871577"/>
              <a:gd name="connsiteX4" fmla="*/ 2922090 w 4589586"/>
              <a:gd name="connsiteY4" fmla="*/ 0 h 6871577"/>
              <a:gd name="connsiteX5" fmla="*/ 4589586 w 4589586"/>
              <a:gd name="connsiteY5" fmla="*/ 0 h 6871577"/>
              <a:gd name="connsiteX6" fmla="*/ 4589586 w 4589586"/>
              <a:gd name="connsiteY6" fmla="*/ 6871577 h 6871577"/>
              <a:gd name="connsiteX7" fmla="*/ 4195766 w 4589586"/>
              <a:gd name="connsiteY7" fmla="*/ 6871577 h 6871577"/>
              <a:gd name="connsiteX8" fmla="*/ 4195766 w 4589586"/>
              <a:gd name="connsiteY8" fmla="*/ 6857925 h 6871577"/>
              <a:gd name="connsiteX9" fmla="*/ 490540 w 4589586"/>
              <a:gd name="connsiteY9" fmla="*/ 6857925 h 6871577"/>
              <a:gd name="connsiteX10" fmla="*/ 490540 w 4589586"/>
              <a:gd name="connsiteY10" fmla="*/ 6871577 h 6871577"/>
              <a:gd name="connsiteX11" fmla="*/ 0 w 4589586"/>
              <a:gd name="connsiteY11" fmla="*/ 6871577 h 687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586" h="6871577">
                <a:moveTo>
                  <a:pt x="0" y="0"/>
                </a:moveTo>
                <a:lnTo>
                  <a:pt x="478127" y="0"/>
                </a:lnTo>
                <a:lnTo>
                  <a:pt x="478127" y="3656"/>
                </a:lnTo>
                <a:lnTo>
                  <a:pt x="2922090" y="3656"/>
                </a:lnTo>
                <a:lnTo>
                  <a:pt x="2922090" y="0"/>
                </a:lnTo>
                <a:lnTo>
                  <a:pt x="4589586" y="0"/>
                </a:lnTo>
                <a:lnTo>
                  <a:pt x="4589586" y="6871577"/>
                </a:lnTo>
                <a:lnTo>
                  <a:pt x="4195766" y="6871577"/>
                </a:lnTo>
                <a:lnTo>
                  <a:pt x="4195766" y="6857925"/>
                </a:lnTo>
                <a:lnTo>
                  <a:pt x="490540" y="6857925"/>
                </a:lnTo>
                <a:lnTo>
                  <a:pt x="490540" y="6871577"/>
                </a:lnTo>
                <a:lnTo>
                  <a:pt x="0" y="68715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5522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2F7BA6F5-7CD8-4AFC-B9EE-25D720B93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04" y="0"/>
            <a:ext cx="3170796" cy="51435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9BB265-4580-4CFF-8AAE-C18E35687EF3}"/>
              </a:ext>
            </a:extLst>
          </p:cNvPr>
          <p:cNvSpPr>
            <a:spLocks/>
          </p:cNvSpPr>
          <p:nvPr userDrawn="1"/>
        </p:nvSpPr>
        <p:spPr>
          <a:xfrm>
            <a:off x="4815294" y="0"/>
            <a:ext cx="2507456" cy="5143500"/>
          </a:xfrm>
          <a:custGeom>
            <a:avLst/>
            <a:gdLst>
              <a:gd name="connsiteX0" fmla="*/ 1743075 w 3343275"/>
              <a:gd name="connsiteY0" fmla="*/ 19050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19050 h 6877050"/>
              <a:gd name="connsiteX0" fmla="*/ 1743075 w 3343275"/>
              <a:gd name="connsiteY0" fmla="*/ 6279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6279 h 6877050"/>
              <a:gd name="connsiteX0" fmla="*/ 1743075 w 3343275"/>
              <a:gd name="connsiteY0" fmla="*/ 0 h 6877157"/>
              <a:gd name="connsiteX1" fmla="*/ 3343275 w 3343275"/>
              <a:gd name="connsiteY1" fmla="*/ 3695807 h 6877157"/>
              <a:gd name="connsiteX2" fmla="*/ 1581150 w 3343275"/>
              <a:gd name="connsiteY2" fmla="*/ 3695807 h 6877157"/>
              <a:gd name="connsiteX3" fmla="*/ 2771775 w 3343275"/>
              <a:gd name="connsiteY3" fmla="*/ 6877157 h 6877157"/>
              <a:gd name="connsiteX4" fmla="*/ 0 w 3343275"/>
              <a:gd name="connsiteY4" fmla="*/ 6877157 h 6877157"/>
              <a:gd name="connsiteX5" fmla="*/ 0 w 3343275"/>
              <a:gd name="connsiteY5" fmla="*/ 107 h 6877157"/>
              <a:gd name="connsiteX6" fmla="*/ 1743075 w 3343275"/>
              <a:gd name="connsiteY6" fmla="*/ 0 h 6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275" h="6877157">
                <a:moveTo>
                  <a:pt x="1743075" y="0"/>
                </a:moveTo>
                <a:lnTo>
                  <a:pt x="3343275" y="3695807"/>
                </a:lnTo>
                <a:lnTo>
                  <a:pt x="1581150" y="3695807"/>
                </a:lnTo>
                <a:lnTo>
                  <a:pt x="2771775" y="6877157"/>
                </a:lnTo>
                <a:lnTo>
                  <a:pt x="0" y="6877157"/>
                </a:lnTo>
                <a:lnTo>
                  <a:pt x="0" y="107"/>
                </a:lnTo>
                <a:lnTo>
                  <a:pt x="17430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4B2F8-0CE3-4F74-B83F-B3521AF28B0C}"/>
              </a:ext>
            </a:extLst>
          </p:cNvPr>
          <p:cNvSpPr/>
          <p:nvPr userDrawn="1"/>
        </p:nvSpPr>
        <p:spPr bwMode="invGray">
          <a:xfrm>
            <a:off x="1" y="0"/>
            <a:ext cx="546427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FCC5DA7-35FB-4F02-8EC5-78E742365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C946C9-7467-49C6-9EE3-296F01AAC85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773DAA-99AC-4CE1-98DF-A1F53F7980F5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4805984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71093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30671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52A8-FD57-4BBD-875C-6501808B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54D1-B20B-45EB-B813-D829F7BBD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31435-C513-4365-B141-250ADE995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1A2803-96E8-4FE9-87FD-517CD32D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17E-10EA-4CA4-96E6-452746462671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496F39-DE7F-427C-8CA5-A63EBBE8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8B6CE-2169-4271-A6DD-17C545D8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EBDE-7743-4041-9A67-B72714F2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85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id="{5591500E-95CE-4C0F-9B20-8FDCE6A0C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04" y="0"/>
            <a:ext cx="3170796" cy="51435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9BB265-4580-4CFF-8AAE-C18E35687EF3}"/>
              </a:ext>
            </a:extLst>
          </p:cNvPr>
          <p:cNvSpPr>
            <a:spLocks/>
          </p:cNvSpPr>
          <p:nvPr userDrawn="1"/>
        </p:nvSpPr>
        <p:spPr>
          <a:xfrm>
            <a:off x="4815294" y="0"/>
            <a:ext cx="2507456" cy="5143500"/>
          </a:xfrm>
          <a:custGeom>
            <a:avLst/>
            <a:gdLst>
              <a:gd name="connsiteX0" fmla="*/ 1743075 w 3343275"/>
              <a:gd name="connsiteY0" fmla="*/ 19050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19050 h 6877050"/>
              <a:gd name="connsiteX0" fmla="*/ 1743075 w 3343275"/>
              <a:gd name="connsiteY0" fmla="*/ 6279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6279 h 6877050"/>
              <a:gd name="connsiteX0" fmla="*/ 1743075 w 3343275"/>
              <a:gd name="connsiteY0" fmla="*/ 0 h 6877157"/>
              <a:gd name="connsiteX1" fmla="*/ 3343275 w 3343275"/>
              <a:gd name="connsiteY1" fmla="*/ 3695807 h 6877157"/>
              <a:gd name="connsiteX2" fmla="*/ 1581150 w 3343275"/>
              <a:gd name="connsiteY2" fmla="*/ 3695807 h 6877157"/>
              <a:gd name="connsiteX3" fmla="*/ 2771775 w 3343275"/>
              <a:gd name="connsiteY3" fmla="*/ 6877157 h 6877157"/>
              <a:gd name="connsiteX4" fmla="*/ 0 w 3343275"/>
              <a:gd name="connsiteY4" fmla="*/ 6877157 h 6877157"/>
              <a:gd name="connsiteX5" fmla="*/ 0 w 3343275"/>
              <a:gd name="connsiteY5" fmla="*/ 107 h 6877157"/>
              <a:gd name="connsiteX6" fmla="*/ 1743075 w 3343275"/>
              <a:gd name="connsiteY6" fmla="*/ 0 h 6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275" h="6877157">
                <a:moveTo>
                  <a:pt x="1743075" y="0"/>
                </a:moveTo>
                <a:lnTo>
                  <a:pt x="3343275" y="3695807"/>
                </a:lnTo>
                <a:lnTo>
                  <a:pt x="1581150" y="3695807"/>
                </a:lnTo>
                <a:lnTo>
                  <a:pt x="2771775" y="6877157"/>
                </a:lnTo>
                <a:lnTo>
                  <a:pt x="0" y="6877157"/>
                </a:lnTo>
                <a:lnTo>
                  <a:pt x="0" y="107"/>
                </a:lnTo>
                <a:lnTo>
                  <a:pt x="17430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4B2F8-0CE3-4F74-B83F-B3521AF28B0C}"/>
              </a:ext>
            </a:extLst>
          </p:cNvPr>
          <p:cNvSpPr/>
          <p:nvPr userDrawn="1"/>
        </p:nvSpPr>
        <p:spPr bwMode="invGray">
          <a:xfrm>
            <a:off x="1" y="0"/>
            <a:ext cx="546427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FCC5DA7-35FB-4F02-8EC5-78E742365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4805984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71093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1902EE-4515-4885-B89E-468CC9109592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247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DE2E2DAE-0BAF-4B0E-A5F7-DD32F263B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1" r="6331"/>
          <a:stretch/>
        </p:blipFill>
        <p:spPr>
          <a:xfrm>
            <a:off x="5973204" y="0"/>
            <a:ext cx="3170796" cy="51435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953DB8-41BA-4177-A52C-3CF6CE390B3D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9BB265-4580-4CFF-8AAE-C18E35687EF3}"/>
              </a:ext>
            </a:extLst>
          </p:cNvPr>
          <p:cNvSpPr>
            <a:spLocks/>
          </p:cNvSpPr>
          <p:nvPr userDrawn="1"/>
        </p:nvSpPr>
        <p:spPr>
          <a:xfrm>
            <a:off x="4815294" y="0"/>
            <a:ext cx="2507456" cy="5143500"/>
          </a:xfrm>
          <a:custGeom>
            <a:avLst/>
            <a:gdLst>
              <a:gd name="connsiteX0" fmla="*/ 1743075 w 3343275"/>
              <a:gd name="connsiteY0" fmla="*/ 19050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19050 h 6877050"/>
              <a:gd name="connsiteX0" fmla="*/ 1743075 w 3343275"/>
              <a:gd name="connsiteY0" fmla="*/ 6279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6279 h 6877050"/>
              <a:gd name="connsiteX0" fmla="*/ 1743075 w 3343275"/>
              <a:gd name="connsiteY0" fmla="*/ 0 h 6877157"/>
              <a:gd name="connsiteX1" fmla="*/ 3343275 w 3343275"/>
              <a:gd name="connsiteY1" fmla="*/ 3695807 h 6877157"/>
              <a:gd name="connsiteX2" fmla="*/ 1581150 w 3343275"/>
              <a:gd name="connsiteY2" fmla="*/ 3695807 h 6877157"/>
              <a:gd name="connsiteX3" fmla="*/ 2771775 w 3343275"/>
              <a:gd name="connsiteY3" fmla="*/ 6877157 h 6877157"/>
              <a:gd name="connsiteX4" fmla="*/ 0 w 3343275"/>
              <a:gd name="connsiteY4" fmla="*/ 6877157 h 6877157"/>
              <a:gd name="connsiteX5" fmla="*/ 0 w 3343275"/>
              <a:gd name="connsiteY5" fmla="*/ 107 h 6877157"/>
              <a:gd name="connsiteX6" fmla="*/ 1743075 w 3343275"/>
              <a:gd name="connsiteY6" fmla="*/ 0 h 6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275" h="6877157">
                <a:moveTo>
                  <a:pt x="1743075" y="0"/>
                </a:moveTo>
                <a:lnTo>
                  <a:pt x="3343275" y="3695807"/>
                </a:lnTo>
                <a:lnTo>
                  <a:pt x="1581150" y="3695807"/>
                </a:lnTo>
                <a:lnTo>
                  <a:pt x="2771775" y="6877157"/>
                </a:lnTo>
                <a:lnTo>
                  <a:pt x="0" y="6877157"/>
                </a:lnTo>
                <a:lnTo>
                  <a:pt x="0" y="107"/>
                </a:lnTo>
                <a:lnTo>
                  <a:pt x="17430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4B2F8-0CE3-4F74-B83F-B3521AF28B0C}"/>
              </a:ext>
            </a:extLst>
          </p:cNvPr>
          <p:cNvSpPr/>
          <p:nvPr userDrawn="1"/>
        </p:nvSpPr>
        <p:spPr bwMode="invGray">
          <a:xfrm>
            <a:off x="1" y="0"/>
            <a:ext cx="546427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FCC5DA7-35FB-4F02-8EC5-78E742365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C946C9-7467-49C6-9EE3-296F01AAC85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4805984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71093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3315231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DCCD5A8C-5A8C-4BFB-9BB1-94F15665B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04" y="0"/>
            <a:ext cx="3170796" cy="51435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9BB265-4580-4CFF-8AAE-C18E35687EF3}"/>
              </a:ext>
            </a:extLst>
          </p:cNvPr>
          <p:cNvSpPr>
            <a:spLocks/>
          </p:cNvSpPr>
          <p:nvPr userDrawn="1"/>
        </p:nvSpPr>
        <p:spPr>
          <a:xfrm>
            <a:off x="4815294" y="0"/>
            <a:ext cx="2507456" cy="5143500"/>
          </a:xfrm>
          <a:custGeom>
            <a:avLst/>
            <a:gdLst>
              <a:gd name="connsiteX0" fmla="*/ 1743075 w 3343275"/>
              <a:gd name="connsiteY0" fmla="*/ 19050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19050 h 6877050"/>
              <a:gd name="connsiteX0" fmla="*/ 1743075 w 3343275"/>
              <a:gd name="connsiteY0" fmla="*/ 6279 h 6877050"/>
              <a:gd name="connsiteX1" fmla="*/ 3343275 w 3343275"/>
              <a:gd name="connsiteY1" fmla="*/ 3695700 h 6877050"/>
              <a:gd name="connsiteX2" fmla="*/ 1581150 w 3343275"/>
              <a:gd name="connsiteY2" fmla="*/ 3695700 h 6877050"/>
              <a:gd name="connsiteX3" fmla="*/ 2771775 w 3343275"/>
              <a:gd name="connsiteY3" fmla="*/ 6877050 h 6877050"/>
              <a:gd name="connsiteX4" fmla="*/ 0 w 3343275"/>
              <a:gd name="connsiteY4" fmla="*/ 6877050 h 6877050"/>
              <a:gd name="connsiteX5" fmla="*/ 0 w 3343275"/>
              <a:gd name="connsiteY5" fmla="*/ 0 h 6877050"/>
              <a:gd name="connsiteX6" fmla="*/ 1743075 w 3343275"/>
              <a:gd name="connsiteY6" fmla="*/ 6279 h 6877050"/>
              <a:gd name="connsiteX0" fmla="*/ 1743075 w 3343275"/>
              <a:gd name="connsiteY0" fmla="*/ 0 h 6877157"/>
              <a:gd name="connsiteX1" fmla="*/ 3343275 w 3343275"/>
              <a:gd name="connsiteY1" fmla="*/ 3695807 h 6877157"/>
              <a:gd name="connsiteX2" fmla="*/ 1581150 w 3343275"/>
              <a:gd name="connsiteY2" fmla="*/ 3695807 h 6877157"/>
              <a:gd name="connsiteX3" fmla="*/ 2771775 w 3343275"/>
              <a:gd name="connsiteY3" fmla="*/ 6877157 h 6877157"/>
              <a:gd name="connsiteX4" fmla="*/ 0 w 3343275"/>
              <a:gd name="connsiteY4" fmla="*/ 6877157 h 6877157"/>
              <a:gd name="connsiteX5" fmla="*/ 0 w 3343275"/>
              <a:gd name="connsiteY5" fmla="*/ 107 h 6877157"/>
              <a:gd name="connsiteX6" fmla="*/ 1743075 w 3343275"/>
              <a:gd name="connsiteY6" fmla="*/ 0 h 6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275" h="6877157">
                <a:moveTo>
                  <a:pt x="1743075" y="0"/>
                </a:moveTo>
                <a:lnTo>
                  <a:pt x="3343275" y="3695807"/>
                </a:lnTo>
                <a:lnTo>
                  <a:pt x="1581150" y="3695807"/>
                </a:lnTo>
                <a:lnTo>
                  <a:pt x="2771775" y="6877157"/>
                </a:lnTo>
                <a:lnTo>
                  <a:pt x="0" y="6877157"/>
                </a:lnTo>
                <a:lnTo>
                  <a:pt x="0" y="107"/>
                </a:lnTo>
                <a:lnTo>
                  <a:pt x="17430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4B2F8-0CE3-4F74-B83F-B3521AF28B0C}"/>
              </a:ext>
            </a:extLst>
          </p:cNvPr>
          <p:cNvSpPr/>
          <p:nvPr userDrawn="1"/>
        </p:nvSpPr>
        <p:spPr bwMode="invGray">
          <a:xfrm>
            <a:off x="1" y="0"/>
            <a:ext cx="546427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FCC5DA7-35FB-4F02-8EC5-78E742365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C946C9-7467-49C6-9EE3-296F01AAC85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773DAA-99AC-4CE1-98DF-A1F53F7980F5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4805984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71093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4167466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_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E4B2F8-0CE3-4F74-B83F-B3521AF28B0C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FCC5DA7-35FB-4F02-8EC5-78E742365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C946C9-7467-49C6-9EE3-296F01AAC85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E0DE2E0-57C1-4263-8F0A-C8D050A0E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773DAA-99AC-4CE1-98DF-A1F53F7980F5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86000"/>
            <a:ext cx="4805983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71093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6" name="Tagline" descr="{&quot;templafy&quot;:{&quot;id&quot;:&quot;75094302-6120-45bf-a50f-fb2cf32a7b4b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8C0D272-E7AD-4582-B62C-CFF3F741E3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939"/>
          <a:stretch>
            <a:fillRect/>
          </a:stretch>
        </p:blipFill>
        <p:spPr>
          <a:xfrm>
            <a:off x="5413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2833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Divider_9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EA1EDF-25C8-43A6-8549-BB4149FDFFAD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97874" y="485775"/>
            <a:ext cx="6677126" cy="4057650"/>
          </a:xfrm>
        </p:spPr>
        <p:txBody>
          <a:bodyPr anchor="ctr">
            <a:noAutofit/>
          </a:bodyPr>
          <a:lstStyle>
            <a:lvl1pPr marL="0" indent="0">
              <a:buNone/>
              <a:defRPr sz="30975">
                <a:solidFill>
                  <a:schemeClr val="accent2">
                    <a:alpha val="30000"/>
                  </a:schemeClr>
                </a:solidFill>
              </a:defRPr>
            </a:lvl1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701" y="486000"/>
            <a:ext cx="5756981" cy="4057425"/>
          </a:xfrm>
        </p:spPr>
        <p:txBody>
          <a:bodyPr anchor="ctr"/>
          <a:lstStyle>
            <a:lvl1pPr algn="l">
              <a:defRPr sz="3300" b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89" y="4657500"/>
            <a:ext cx="5354111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mage" descr="{&quot;templafy&quot;:{&quot;id&quot;:&quot;b5afb99f-64a2-4c23-8fff-8e18f93c9e94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B3A34F-4497-4D3D-8126-7F1AE2A7E988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27691FD-9191-47A6-8390-41D1DE366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5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729000"/>
            <a:ext cx="8172000" cy="729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89" y="4657500"/>
            <a:ext cx="7037336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86000"/>
            <a:ext cx="8172001" cy="243000"/>
          </a:xfrm>
        </p:spPr>
        <p:txBody>
          <a:bodyPr/>
          <a:lstStyle>
            <a:lvl1pPr marL="0" indent="0">
              <a:buNone/>
              <a:defRPr sz="105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3518178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16AD729-B714-44FE-AFAB-359644F9C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729000"/>
            <a:ext cx="8172000" cy="729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89" y="4657500"/>
            <a:ext cx="7037336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486000"/>
            <a:ext cx="8172001" cy="243000"/>
          </a:xfrm>
        </p:spPr>
        <p:txBody>
          <a:bodyPr/>
          <a:lstStyle>
            <a:lvl1pPr marL="0" indent="0">
              <a:buNone/>
              <a:defRPr sz="105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22515860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94733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4F4D3F3-EF7F-4E48-9C64-A4231EC1B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25390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8172000" cy="415499"/>
          </a:xfrm>
        </p:spPr>
        <p:txBody>
          <a:bodyPr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593D2-9DC3-499D-9C2C-37ED7A42F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34695"/>
            <a:ext cx="8172000" cy="230833"/>
          </a:xfrm>
        </p:spPr>
        <p:txBody>
          <a:bodyPr>
            <a:noAutofit/>
          </a:bodyPr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8676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D790-FC5E-4897-A83B-21E51B94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1532B-3625-4AC0-9A8B-B3EE6771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2A284-C258-447F-9ADB-66A2803E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C2E88-0FF9-4009-AD9E-E5A66957B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6A346-DB55-49F3-8332-27FC90089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99EFE3-F875-466B-A297-6336766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486A-0328-4658-97FD-0ED0E05FC1B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3312D6-DE07-47B6-AD49-BC3C233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C80CB-93A4-4127-ADCA-6B6AC3A5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640E-BDD6-424D-83B2-55CB9050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8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and sub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9077925-5216-4A93-BE11-1DE8B56B8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8172000" cy="415499"/>
          </a:xfrm>
        </p:spPr>
        <p:txBody>
          <a:bodyPr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593D2-9DC3-499D-9C2C-37ED7A42F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34695"/>
            <a:ext cx="8172000" cy="230833"/>
          </a:xfrm>
        </p:spPr>
        <p:txBody>
          <a:bodyPr>
            <a:noAutofit/>
          </a:bodyPr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19524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512810-677B-45FE-9073-33222AA16943}"/>
              </a:ext>
            </a:extLst>
          </p:cNvPr>
          <p:cNvSpPr>
            <a:spLocks/>
          </p:cNvSpPr>
          <p:nvPr userDrawn="1"/>
        </p:nvSpPr>
        <p:spPr bwMode="invGray">
          <a:xfrm>
            <a:off x="3071812" y="0"/>
            <a:ext cx="6072188" cy="5143500"/>
          </a:xfrm>
          <a:custGeom>
            <a:avLst/>
            <a:gdLst>
              <a:gd name="connsiteX0" fmla="*/ 1743098 w 8096250"/>
              <a:gd name="connsiteY0" fmla="*/ 0 h 6858000"/>
              <a:gd name="connsiteX1" fmla="*/ 8096250 w 8096250"/>
              <a:gd name="connsiteY1" fmla="*/ 0 h 6858000"/>
              <a:gd name="connsiteX2" fmla="*/ 8096250 w 8096250"/>
              <a:gd name="connsiteY2" fmla="*/ 6858000 h 6858000"/>
              <a:gd name="connsiteX3" fmla="*/ 0 w 8096250"/>
              <a:gd name="connsiteY3" fmla="*/ 6858000 h 6858000"/>
              <a:gd name="connsiteX4" fmla="*/ 0 w 8096250"/>
              <a:gd name="connsiteY4" fmla="*/ 6838950 h 6858000"/>
              <a:gd name="connsiteX5" fmla="*/ 2771775 w 8096250"/>
              <a:gd name="connsiteY5" fmla="*/ 6838950 h 6858000"/>
              <a:gd name="connsiteX6" fmla="*/ 1581150 w 8096250"/>
              <a:gd name="connsiteY6" fmla="*/ 3666413 h 6858000"/>
              <a:gd name="connsiteX7" fmla="*/ 3343275 w 8096250"/>
              <a:gd name="connsiteY7" fmla="*/ 36664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6250" h="6858000">
                <a:moveTo>
                  <a:pt x="1743098" y="0"/>
                </a:moveTo>
                <a:lnTo>
                  <a:pt x="8096250" y="0"/>
                </a:lnTo>
                <a:lnTo>
                  <a:pt x="8096250" y="6858000"/>
                </a:lnTo>
                <a:lnTo>
                  <a:pt x="0" y="6858000"/>
                </a:lnTo>
                <a:lnTo>
                  <a:pt x="0" y="6838950"/>
                </a:lnTo>
                <a:lnTo>
                  <a:pt x="2771775" y="6838950"/>
                </a:lnTo>
                <a:lnTo>
                  <a:pt x="1581150" y="3666413"/>
                </a:lnTo>
                <a:lnTo>
                  <a:pt x="3343275" y="36664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C2C30-32DD-4070-A814-16361514C14E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bg1"/>
                </a:solidFill>
              </a:rPr>
              <a:t>Novo Nordisk</a:t>
            </a:r>
            <a:r>
              <a:rPr lang="en-GB" sz="525" baseline="30000" dirty="0">
                <a:solidFill>
                  <a:schemeClr val="bg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903754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82A46D-4742-4059-BA4E-BB2C14F21A0A}"/>
              </a:ext>
            </a:extLst>
          </p:cNvPr>
          <p:cNvSpPr>
            <a:spLocks/>
          </p:cNvSpPr>
          <p:nvPr userDrawn="1"/>
        </p:nvSpPr>
        <p:spPr>
          <a:xfrm>
            <a:off x="5200650" y="0"/>
            <a:ext cx="3943350" cy="5143500"/>
          </a:xfrm>
          <a:custGeom>
            <a:avLst/>
            <a:gdLst>
              <a:gd name="connsiteX0" fmla="*/ 1229266 w 5257800"/>
              <a:gd name="connsiteY0" fmla="*/ 0 h 6858000"/>
              <a:gd name="connsiteX1" fmla="*/ 5257800 w 5257800"/>
              <a:gd name="connsiteY1" fmla="*/ 0 h 6858000"/>
              <a:gd name="connsiteX2" fmla="*/ 5257800 w 5257800"/>
              <a:gd name="connsiteY2" fmla="*/ 6858000 h 6858000"/>
              <a:gd name="connsiteX3" fmla="*/ 2257966 w 5257800"/>
              <a:gd name="connsiteY3" fmla="*/ 6858000 h 6858000"/>
              <a:gd name="connsiteX4" fmla="*/ 1067341 w 5257800"/>
              <a:gd name="connsiteY4" fmla="*/ 3685512 h 6858000"/>
              <a:gd name="connsiteX5" fmla="*/ 2829466 w 5257800"/>
              <a:gd name="connsiteY5" fmla="*/ 3685512 h 6858000"/>
              <a:gd name="connsiteX6" fmla="*/ 0 w 5257800"/>
              <a:gd name="connsiteY6" fmla="*/ 0 h 6858000"/>
              <a:gd name="connsiteX7" fmla="*/ 1229266 w 5257800"/>
              <a:gd name="connsiteY7" fmla="*/ 0 h 6858000"/>
              <a:gd name="connsiteX8" fmla="*/ 0 w 5257800"/>
              <a:gd name="connsiteY8" fmla="*/ 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6858000">
                <a:moveTo>
                  <a:pt x="1229266" y="0"/>
                </a:moveTo>
                <a:lnTo>
                  <a:pt x="5257800" y="0"/>
                </a:lnTo>
                <a:lnTo>
                  <a:pt x="5257800" y="6858000"/>
                </a:lnTo>
                <a:lnTo>
                  <a:pt x="2257966" y="6858000"/>
                </a:lnTo>
                <a:lnTo>
                  <a:pt x="1067341" y="3685512"/>
                </a:lnTo>
                <a:lnTo>
                  <a:pt x="2829466" y="3685512"/>
                </a:lnTo>
                <a:close/>
                <a:moveTo>
                  <a:pt x="0" y="0"/>
                </a:moveTo>
                <a:lnTo>
                  <a:pt x="1229266" y="0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703733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BE1C4-A1A7-419C-B69F-F924BD314BB8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bg1"/>
                </a:solidFill>
              </a:rPr>
              <a:t>Novo Nordisk</a:t>
            </a:r>
            <a:r>
              <a:rPr lang="en-GB" sz="525" baseline="30000" dirty="0">
                <a:solidFill>
                  <a:schemeClr val="bg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61962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6453749E-2E2E-47CD-9652-C4B42ED55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04" y="0"/>
            <a:ext cx="3170796" cy="5143500"/>
          </a:xfrm>
          <a:custGeom>
            <a:avLst/>
            <a:gdLst>
              <a:gd name="connsiteX0" fmla="*/ 199194 w 4227728"/>
              <a:gd name="connsiteY0" fmla="*/ 0 h 6858000"/>
              <a:gd name="connsiteX1" fmla="*/ 4227728 w 4227728"/>
              <a:gd name="connsiteY1" fmla="*/ 0 h 6858000"/>
              <a:gd name="connsiteX2" fmla="*/ 4227728 w 4227728"/>
              <a:gd name="connsiteY2" fmla="*/ 6858000 h 6858000"/>
              <a:gd name="connsiteX3" fmla="*/ 1227894 w 4227728"/>
              <a:gd name="connsiteY3" fmla="*/ 6858000 h 6858000"/>
              <a:gd name="connsiteX4" fmla="*/ 37269 w 4227728"/>
              <a:gd name="connsiteY4" fmla="*/ 3685512 h 6858000"/>
              <a:gd name="connsiteX5" fmla="*/ 1799394 w 4227728"/>
              <a:gd name="connsiteY5" fmla="*/ 3685512 h 6858000"/>
              <a:gd name="connsiteX6" fmla="*/ 0 w 4227728"/>
              <a:gd name="connsiteY6" fmla="*/ 0 h 6858000"/>
              <a:gd name="connsiteX7" fmla="*/ 199194 w 4227728"/>
              <a:gd name="connsiteY7" fmla="*/ 0 h 6858000"/>
              <a:gd name="connsiteX8" fmla="*/ 0 w 4227728"/>
              <a:gd name="connsiteY8" fmla="*/ 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728" h="6858000">
                <a:moveTo>
                  <a:pt x="199194" y="0"/>
                </a:moveTo>
                <a:lnTo>
                  <a:pt x="4227728" y="0"/>
                </a:lnTo>
                <a:lnTo>
                  <a:pt x="4227728" y="6858000"/>
                </a:lnTo>
                <a:lnTo>
                  <a:pt x="1227894" y="6858000"/>
                </a:lnTo>
                <a:lnTo>
                  <a:pt x="37269" y="3685512"/>
                </a:lnTo>
                <a:lnTo>
                  <a:pt x="1799394" y="3685512"/>
                </a:lnTo>
                <a:close/>
                <a:moveTo>
                  <a:pt x="0" y="0"/>
                </a:moveTo>
                <a:lnTo>
                  <a:pt x="199194" y="0"/>
                </a:lnTo>
                <a:lnTo>
                  <a:pt x="0" y="1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752745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4752745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17855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582186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5FF29271-F5B8-4CAB-9F56-1CB45ADC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1" r="6331"/>
          <a:stretch/>
        </p:blipFill>
        <p:spPr>
          <a:xfrm>
            <a:off x="5973204" y="0"/>
            <a:ext cx="3170796" cy="5143500"/>
          </a:xfrm>
          <a:custGeom>
            <a:avLst/>
            <a:gdLst>
              <a:gd name="connsiteX0" fmla="*/ 199194 w 4227728"/>
              <a:gd name="connsiteY0" fmla="*/ 0 h 6858000"/>
              <a:gd name="connsiteX1" fmla="*/ 4227728 w 4227728"/>
              <a:gd name="connsiteY1" fmla="*/ 0 h 6858000"/>
              <a:gd name="connsiteX2" fmla="*/ 4227728 w 4227728"/>
              <a:gd name="connsiteY2" fmla="*/ 6858000 h 6858000"/>
              <a:gd name="connsiteX3" fmla="*/ 1227894 w 4227728"/>
              <a:gd name="connsiteY3" fmla="*/ 6858000 h 6858000"/>
              <a:gd name="connsiteX4" fmla="*/ 37269 w 4227728"/>
              <a:gd name="connsiteY4" fmla="*/ 3685512 h 6858000"/>
              <a:gd name="connsiteX5" fmla="*/ 1799394 w 4227728"/>
              <a:gd name="connsiteY5" fmla="*/ 3685512 h 6858000"/>
              <a:gd name="connsiteX6" fmla="*/ 0 w 4227728"/>
              <a:gd name="connsiteY6" fmla="*/ 0 h 6858000"/>
              <a:gd name="connsiteX7" fmla="*/ 199194 w 4227728"/>
              <a:gd name="connsiteY7" fmla="*/ 0 h 6858000"/>
              <a:gd name="connsiteX8" fmla="*/ 0 w 4227728"/>
              <a:gd name="connsiteY8" fmla="*/ 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728" h="6858000">
                <a:moveTo>
                  <a:pt x="199194" y="0"/>
                </a:moveTo>
                <a:lnTo>
                  <a:pt x="4227728" y="0"/>
                </a:lnTo>
                <a:lnTo>
                  <a:pt x="4227728" y="6858000"/>
                </a:lnTo>
                <a:lnTo>
                  <a:pt x="1227894" y="6858000"/>
                </a:lnTo>
                <a:lnTo>
                  <a:pt x="37269" y="3685512"/>
                </a:lnTo>
                <a:lnTo>
                  <a:pt x="1799394" y="3685512"/>
                </a:lnTo>
                <a:close/>
                <a:moveTo>
                  <a:pt x="0" y="0"/>
                </a:moveTo>
                <a:lnTo>
                  <a:pt x="199194" y="0"/>
                </a:lnTo>
                <a:lnTo>
                  <a:pt x="0" y="1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752744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4752744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1" y="4657500"/>
            <a:ext cx="3617854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135382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2745307E-3BCA-447D-9E4D-887AC05D3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204" y="0"/>
            <a:ext cx="3170796" cy="5143500"/>
          </a:xfrm>
          <a:custGeom>
            <a:avLst/>
            <a:gdLst>
              <a:gd name="connsiteX0" fmla="*/ 199194 w 4227728"/>
              <a:gd name="connsiteY0" fmla="*/ 0 h 6858000"/>
              <a:gd name="connsiteX1" fmla="*/ 4227728 w 4227728"/>
              <a:gd name="connsiteY1" fmla="*/ 0 h 6858000"/>
              <a:gd name="connsiteX2" fmla="*/ 4227728 w 4227728"/>
              <a:gd name="connsiteY2" fmla="*/ 6858000 h 6858000"/>
              <a:gd name="connsiteX3" fmla="*/ 1227894 w 4227728"/>
              <a:gd name="connsiteY3" fmla="*/ 6858000 h 6858000"/>
              <a:gd name="connsiteX4" fmla="*/ 37269 w 4227728"/>
              <a:gd name="connsiteY4" fmla="*/ 3685512 h 6858000"/>
              <a:gd name="connsiteX5" fmla="*/ 1799394 w 4227728"/>
              <a:gd name="connsiteY5" fmla="*/ 3685512 h 6858000"/>
              <a:gd name="connsiteX6" fmla="*/ 0 w 4227728"/>
              <a:gd name="connsiteY6" fmla="*/ 0 h 6858000"/>
              <a:gd name="connsiteX7" fmla="*/ 199194 w 4227728"/>
              <a:gd name="connsiteY7" fmla="*/ 0 h 6858000"/>
              <a:gd name="connsiteX8" fmla="*/ 0 w 4227728"/>
              <a:gd name="connsiteY8" fmla="*/ 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728" h="6858000">
                <a:moveTo>
                  <a:pt x="199194" y="0"/>
                </a:moveTo>
                <a:lnTo>
                  <a:pt x="4227728" y="0"/>
                </a:lnTo>
                <a:lnTo>
                  <a:pt x="4227728" y="6858000"/>
                </a:lnTo>
                <a:lnTo>
                  <a:pt x="1227894" y="6858000"/>
                </a:lnTo>
                <a:lnTo>
                  <a:pt x="37269" y="3685512"/>
                </a:lnTo>
                <a:lnTo>
                  <a:pt x="1799394" y="3685512"/>
                </a:lnTo>
                <a:close/>
                <a:moveTo>
                  <a:pt x="0" y="0"/>
                </a:moveTo>
                <a:lnTo>
                  <a:pt x="199194" y="0"/>
                </a:lnTo>
                <a:lnTo>
                  <a:pt x="0" y="1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752744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4752744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1" y="4657500"/>
            <a:ext cx="3617854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bg1"/>
                </a:solidFill>
              </a:rPr>
              <a:t>Novo Nordisk</a:t>
            </a:r>
            <a:r>
              <a:rPr lang="en-GB" sz="525" baseline="30000" dirty="0">
                <a:solidFill>
                  <a:schemeClr val="bg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738949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0999E33E-83B2-44CF-A25A-CD1AB43D7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001" y="0"/>
            <a:ext cx="3608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752744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4752744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1" y="4657500"/>
            <a:ext cx="3617854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505041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20A296-3A63-4C50-B2F7-D41B81F4D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001" y="0"/>
            <a:ext cx="3608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1" y="486000"/>
            <a:ext cx="4752746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1" y="1458000"/>
            <a:ext cx="4752746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0" y="4657500"/>
            <a:ext cx="3617856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65031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on a bench&#10;&#10;Description automatically generated">
            <a:extLst>
              <a:ext uri="{FF2B5EF4-FFF2-40B4-BE49-F238E27FC236}">
                <a16:creationId xmlns:a16="http://schemas.microsoft.com/office/drawing/2014/main" id="{C03C6743-E809-4839-BF7E-8AAD8F7C6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001" y="0"/>
            <a:ext cx="3608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752747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4752747" cy="3085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0891" y="4657500"/>
            <a:ext cx="3617857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9DA8B-8ABD-4F1F-9FDC-6A4B44D94FC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bg1"/>
                </a:solidFill>
              </a:rPr>
              <a:t>Novo Nordisk</a:t>
            </a:r>
            <a:r>
              <a:rPr lang="en-GB" sz="525" baseline="30000" dirty="0">
                <a:solidFill>
                  <a:schemeClr val="bg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711603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43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CC24-2032-437A-8537-0F091D50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C5890C-F34C-4131-9924-F05B4A32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3A9F-BFAF-49BC-BAFA-2D5F7D157AD5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78BB92-033D-40F2-9B9B-CC173FE8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0DBCF-9296-4D64-AEA8-59B644FC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B78C-9F0E-46F8-B35A-0C45CF07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94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D51A2-3042-4ED4-937E-76FFF5951790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7" name="Picture 16" descr="A person standing in front of a beach&#10;&#10;Description automatically generated">
            <a:extLst>
              <a:ext uri="{FF2B5EF4-FFF2-40B4-BE49-F238E27FC236}">
                <a16:creationId xmlns:a16="http://schemas.microsoft.com/office/drawing/2014/main" id="{2102B99A-E21A-4A5B-B1B1-20021BEB7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414872 w 4875428"/>
              <a:gd name="connsiteY3" fmla="*/ 3649980 h 6858000"/>
              <a:gd name="connsiteX4" fmla="*/ 4639951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414872" y="3649980"/>
                </a:lnTo>
                <a:lnTo>
                  <a:pt x="46399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28EE63-41E0-4C1C-9BE8-5463D8F16CF9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A4D92F-565A-4455-A41A-0F95DCAC809A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9348" y="869874"/>
            <a:ext cx="4478877" cy="2914406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9348" y="4002692"/>
            <a:ext cx="4478877" cy="540544"/>
          </a:xfrm>
        </p:spPr>
        <p:txBody>
          <a:bodyPr anchor="b"/>
          <a:lstStyle>
            <a:lvl1pPr marL="0" indent="0" algn="r">
              <a:buNone/>
              <a:defRPr sz="105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d88d836b-5945-42d7-aac8-2d2a379dd88b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B9CD1FD-8E0D-4572-8CBF-8427CFB93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9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Editori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D51A2-3042-4ED4-937E-76FFF5951790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3" name="Picture 12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CE4786C0-B2C5-4B4C-BA8C-8D1CFFA7B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6571" cy="5143500"/>
          </a:xfrm>
          <a:custGeom>
            <a:avLst/>
            <a:gdLst>
              <a:gd name="connsiteX0" fmla="*/ 0 w 4875428"/>
              <a:gd name="connsiteY0" fmla="*/ 0 h 6858000"/>
              <a:gd name="connsiteX1" fmla="*/ 3287139 w 4875428"/>
              <a:gd name="connsiteY1" fmla="*/ 0 h 6858000"/>
              <a:gd name="connsiteX2" fmla="*/ 4875428 w 4875428"/>
              <a:gd name="connsiteY2" fmla="*/ 3649980 h 6858000"/>
              <a:gd name="connsiteX3" fmla="*/ 3363340 w 4875428"/>
              <a:gd name="connsiteY3" fmla="*/ 3649980 h 6858000"/>
              <a:gd name="connsiteX4" fmla="*/ 4588419 w 4875428"/>
              <a:gd name="connsiteY4" fmla="*/ 6858000 h 6858000"/>
              <a:gd name="connsiteX5" fmla="*/ 0 w 48754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428" h="6858000">
                <a:moveTo>
                  <a:pt x="0" y="0"/>
                </a:moveTo>
                <a:lnTo>
                  <a:pt x="3287139" y="0"/>
                </a:lnTo>
                <a:lnTo>
                  <a:pt x="4875428" y="3649980"/>
                </a:lnTo>
                <a:lnTo>
                  <a:pt x="3363340" y="3649980"/>
                </a:lnTo>
                <a:lnTo>
                  <a:pt x="458841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28EE63-41E0-4C1C-9BE8-5463D8F16CF9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A4D92F-565A-4455-A41A-0F95DCAC809A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9348" y="869874"/>
            <a:ext cx="4478877" cy="2914406"/>
          </a:xfrm>
        </p:spPr>
        <p:txBody>
          <a:bodyPr anchor="ctr"/>
          <a:lstStyle>
            <a:lvl1pPr>
              <a:lnSpc>
                <a:spcPct val="12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9348" y="4002692"/>
            <a:ext cx="4478877" cy="540544"/>
          </a:xfrm>
        </p:spPr>
        <p:txBody>
          <a:bodyPr anchor="b"/>
          <a:lstStyle>
            <a:lvl1pPr marL="0" indent="0" algn="r">
              <a:buNone/>
              <a:defRPr sz="105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d88d836b-5945-42d7-aac8-2d2a379dd88b&quot;}}" title="Form.PLogoChoice.PLogoInsertionWhite">
            <a:extLst>
              <a:ext uri="{FF2B5EF4-FFF2-40B4-BE49-F238E27FC236}">
                <a16:creationId xmlns:a16="http://schemas.microsoft.com/office/drawing/2014/main" id="{44E7C209-74AB-4928-B52F-1ED3C6CFC5A2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B9CD1FD-8E0D-4572-8CBF-8427CFB93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91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Editor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488BC503-3A68-4407-B3F9-65F8952FB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15E3D7-7EA3-47ED-A308-239D39EE6249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3935982" cy="4057425"/>
          </a:xfrm>
        </p:spPr>
        <p:txBody>
          <a:bodyPr anchor="ctr"/>
          <a:lstStyle>
            <a:lvl1pPr>
              <a:lnSpc>
                <a:spcPct val="12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6" y="2085750"/>
            <a:ext cx="3123974" cy="2457675"/>
          </a:xfrm>
        </p:spPr>
        <p:txBody>
          <a:bodyPr anchor="t"/>
          <a:lstStyle>
            <a:lvl1pPr marL="0" indent="0" algn="l">
              <a:buNone/>
              <a:defRPr sz="105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bcbcd343-7061-4c81-a10d-dc0cf5ef0f1e&quot;}}" title="Form.PLogoChoice.PLogoInsertionWhite">
            <a:extLst>
              <a:ext uri="{FF2B5EF4-FFF2-40B4-BE49-F238E27FC236}">
                <a16:creationId xmlns:a16="http://schemas.microsoft.com/office/drawing/2014/main" id="{152DA9A1-3FA7-4BC8-9172-644A881C6F4B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1C444E7-4AA4-4856-9754-27EB84C2E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33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520135-8BFB-4F30-A1C2-170C4416B248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EA8475-6112-4784-B7D2-EDDADB96D394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97C06A7-68DA-4BA2-9F53-DECD26BA6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97A1AE-8B09-47B5-8461-C3750B172B43}"/>
              </a:ext>
            </a:extLst>
          </p:cNvPr>
          <p:cNvSpPr/>
          <p:nvPr userDrawn="1"/>
        </p:nvSpPr>
        <p:spPr>
          <a:xfrm>
            <a:off x="8379619" y="241214"/>
            <a:ext cx="525938" cy="374935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34ACD66-4D0F-4AC5-B2AC-D8F239D05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939"/>
          <a:stretch>
            <a:fillRect/>
          </a:stretch>
        </p:blipFill>
        <p:spPr>
          <a:xfrm>
            <a:off x="5170714" y="1"/>
            <a:ext cx="2775857" cy="4900499"/>
          </a:xfrm>
          <a:custGeom>
            <a:avLst/>
            <a:gdLst>
              <a:gd name="connsiteX0" fmla="*/ 0 w 3701143"/>
              <a:gd name="connsiteY0" fmla="*/ 0 h 6533999"/>
              <a:gd name="connsiteX1" fmla="*/ 3701143 w 3701143"/>
              <a:gd name="connsiteY1" fmla="*/ 0 h 6533999"/>
              <a:gd name="connsiteX2" fmla="*/ 3701143 w 3701143"/>
              <a:gd name="connsiteY2" fmla="*/ 6533999 h 6533999"/>
              <a:gd name="connsiteX3" fmla="*/ 0 w 3701143"/>
              <a:gd name="connsiteY3" fmla="*/ 6533999 h 65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6533999">
                <a:moveTo>
                  <a:pt x="0" y="0"/>
                </a:moveTo>
                <a:lnTo>
                  <a:pt x="3701143" y="0"/>
                </a:lnTo>
                <a:lnTo>
                  <a:pt x="3701143" y="6533999"/>
                </a:lnTo>
                <a:lnTo>
                  <a:pt x="0" y="653399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C3EE7D-BC64-44D4-965B-AAAA5C4BD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3935982" cy="4057425"/>
          </a:xfrm>
        </p:spPr>
        <p:txBody>
          <a:bodyPr anchor="ctr"/>
          <a:lstStyle>
            <a:lvl1pPr>
              <a:lnSpc>
                <a:spcPct val="12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9A22-4168-4C89-915E-68554934A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5000" y="2085750"/>
            <a:ext cx="3123000" cy="2457675"/>
          </a:xfrm>
        </p:spPr>
        <p:txBody>
          <a:bodyPr anchor="t"/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73A1B-874D-4A61-944C-6104EF22B9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23DF4B-C0EB-448C-B355-2743629DD4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667E6-AA52-4ED3-B122-113FB4F8CA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agline" descr="{&quot;templafy&quot;:{&quot;id&quot;:&quot;9198dda4-8f81-4e38-b52a-ed672a2247fd&quot;}}" title="Form.PLogoChoice.PLogoInsertionWhite">
            <a:extLst>
              <a:ext uri="{FF2B5EF4-FFF2-40B4-BE49-F238E27FC236}">
                <a16:creationId xmlns:a16="http://schemas.microsoft.com/office/drawing/2014/main" id="{B6E51AD8-D258-457C-9483-72C95483B714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412943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43000" y="2571750"/>
            <a:ext cx="8658001" cy="232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6489001" cy="2328750"/>
          </a:xfrm>
        </p:spPr>
        <p:txBody>
          <a:bodyPr anchor="b"/>
          <a:lstStyle>
            <a:lvl1pPr>
              <a:lnSpc>
                <a:spcPct val="100000"/>
              </a:lnSpc>
              <a:defRPr sz="33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9000" y="3057750"/>
            <a:ext cx="1440000" cy="148567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1999" y="3057750"/>
            <a:ext cx="3123000" cy="148567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5E1B88D-BEB4-49A3-83C3-C98DF1AC33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18000" y="3057750"/>
            <a:ext cx="1440000" cy="148567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4285913"/>
            <a:ext cx="1440000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AAE6B-FFDA-4974-8F46-9B71C25711C2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650445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7463D3-3424-4ABB-826F-65AE03417D65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169001" y="243000"/>
            <a:ext cx="6731999" cy="46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3123000" cy="4057425"/>
          </a:xfrm>
        </p:spPr>
        <p:txBody>
          <a:bodyPr anchor="ctr"/>
          <a:lstStyle>
            <a:lvl1pPr>
              <a:lnSpc>
                <a:spcPct val="100000"/>
              </a:lnSpc>
              <a:defRPr sz="33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4657500"/>
            <a:ext cx="3123000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364-33E1-4E5D-B7FA-E4D3849212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51999" y="486000"/>
            <a:ext cx="3123001" cy="4057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270947-5EF6-40DC-A2E5-BBCD8A56E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18000" y="486000"/>
            <a:ext cx="1440000" cy="405742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658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E6DDA63-033F-4826-88BB-CDB850BA5B7F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3852000" y="243000"/>
            <a:ext cx="5049001" cy="46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4806000" cy="1599750"/>
          </a:xfrm>
        </p:spPr>
        <p:txBody>
          <a:bodyPr anchor="t"/>
          <a:lstStyle>
            <a:lvl1pPr>
              <a:lnSpc>
                <a:spcPct val="100000"/>
              </a:lnSpc>
              <a:defRPr sz="33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6B429-7799-4339-B7CE-2765835DF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9000" y="2571750"/>
            <a:ext cx="1440000" cy="197167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B2CB86-6590-49D4-96EB-823C6647F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5000" y="2571750"/>
            <a:ext cx="3123000" cy="1971675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99" y="4657500"/>
            <a:ext cx="1440000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8662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4D099D1-F1E0-40C5-BFA4-95EF4EEBE473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2C40FC-7870-4C1F-9C95-3246AC8AF6C8}"/>
              </a:ext>
            </a:extLst>
          </p:cNvPr>
          <p:cNvSpPr/>
          <p:nvPr userDrawn="1"/>
        </p:nvSpPr>
        <p:spPr bwMode="ltGray">
          <a:xfrm>
            <a:off x="2169001" y="243000"/>
            <a:ext cx="6731999" cy="46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486000"/>
            <a:ext cx="3123000" cy="2328750"/>
          </a:xfrm>
        </p:spPr>
        <p:txBody>
          <a:bodyPr anchor="t"/>
          <a:lstStyle>
            <a:lvl1pPr>
              <a:lnSpc>
                <a:spcPct val="100000"/>
              </a:lnSpc>
              <a:defRPr sz="3300" b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99" y="4657500"/>
            <a:ext cx="1440000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0FC7-04A9-4263-9DB4-3DAAFE35D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5999" y="3057750"/>
            <a:ext cx="1440000" cy="1485676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F5C81B-CCBB-449E-A906-622504023D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52000" y="486000"/>
            <a:ext cx="4806001" cy="2328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BF8239-2E8F-4667-916C-3F586A8921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51999" y="3057750"/>
            <a:ext cx="3123000" cy="14856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901DBFD-EC7A-43B4-895D-0575D5391E8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17999" y="3057750"/>
            <a:ext cx="1440000" cy="1485676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65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3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50685" y="1206013"/>
            <a:ext cx="2090125" cy="305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675" dirty="0"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675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5440809" y="1407073"/>
            <a:ext cx="507502" cy="748278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1210235"/>
            <a:ext cx="1710270" cy="371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sz="675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675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675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GB" sz="675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5685" y="2492137"/>
            <a:ext cx="192857" cy="214286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6091" y="1949751"/>
            <a:ext cx="342857" cy="192857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5440809" y="2339120"/>
            <a:ext cx="255903" cy="241280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30501" y="3235052"/>
            <a:ext cx="246661" cy="379126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30501" y="4231167"/>
            <a:ext cx="403849" cy="12963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82825" y="2946425"/>
            <a:ext cx="235341" cy="407925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47330" y="1206012"/>
            <a:ext cx="1768682" cy="29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GRIDLINES</a:t>
            </a:r>
            <a:endParaRPr lang="en-GB" sz="12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85775" y="336535"/>
            <a:ext cx="8251030" cy="4876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4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48" y="3476887"/>
            <a:ext cx="488138" cy="7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30500" y="3807760"/>
            <a:ext cx="356571" cy="1325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146691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157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157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CFD2E-9077-4C69-B913-C8C4067F1CD8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235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5.xml"/><Relationship Id="rId117" Type="http://schemas.openxmlformats.org/officeDocument/2006/relationships/tags" Target="../tags/tag62.xml"/><Relationship Id="rId21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63" Type="http://schemas.openxmlformats.org/officeDocument/2006/relationships/tags" Target="../tags/tag8.xml"/><Relationship Id="rId68" Type="http://schemas.openxmlformats.org/officeDocument/2006/relationships/tags" Target="../tags/tag13.xml"/><Relationship Id="rId84" Type="http://schemas.openxmlformats.org/officeDocument/2006/relationships/tags" Target="../tags/tag29.xml"/><Relationship Id="rId89" Type="http://schemas.openxmlformats.org/officeDocument/2006/relationships/tags" Target="../tags/tag34.xml"/><Relationship Id="rId112" Type="http://schemas.openxmlformats.org/officeDocument/2006/relationships/tags" Target="../tags/tag57.xml"/><Relationship Id="rId133" Type="http://schemas.openxmlformats.org/officeDocument/2006/relationships/tags" Target="../tags/tag78.xml"/><Relationship Id="rId138" Type="http://schemas.openxmlformats.org/officeDocument/2006/relationships/tags" Target="../tags/tag83.xml"/><Relationship Id="rId16" Type="http://schemas.openxmlformats.org/officeDocument/2006/relationships/slideLayout" Target="../slideLayouts/slideLayout65.xml"/><Relationship Id="rId107" Type="http://schemas.openxmlformats.org/officeDocument/2006/relationships/tags" Target="../tags/tag52.xml"/><Relationship Id="rId11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102.xml"/><Relationship Id="rId58" Type="http://schemas.openxmlformats.org/officeDocument/2006/relationships/tags" Target="../tags/tag3.xml"/><Relationship Id="rId74" Type="http://schemas.openxmlformats.org/officeDocument/2006/relationships/tags" Target="../tags/tag19.xml"/><Relationship Id="rId79" Type="http://schemas.openxmlformats.org/officeDocument/2006/relationships/tags" Target="../tags/tag24.xml"/><Relationship Id="rId102" Type="http://schemas.openxmlformats.org/officeDocument/2006/relationships/tags" Target="../tags/tag47.xml"/><Relationship Id="rId123" Type="http://schemas.openxmlformats.org/officeDocument/2006/relationships/tags" Target="../tags/tag68.xml"/><Relationship Id="rId128" Type="http://schemas.openxmlformats.org/officeDocument/2006/relationships/tags" Target="../tags/tag73.xml"/><Relationship Id="rId144" Type="http://schemas.openxmlformats.org/officeDocument/2006/relationships/image" Target="../media/image3.png"/><Relationship Id="rId5" Type="http://schemas.openxmlformats.org/officeDocument/2006/relationships/slideLayout" Target="../slideLayouts/slideLayout54.xml"/><Relationship Id="rId90" Type="http://schemas.openxmlformats.org/officeDocument/2006/relationships/tags" Target="../tags/tag35.xml"/><Relationship Id="rId95" Type="http://schemas.openxmlformats.org/officeDocument/2006/relationships/tags" Target="../tags/tag40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64" Type="http://schemas.openxmlformats.org/officeDocument/2006/relationships/tags" Target="../tags/tag9.xml"/><Relationship Id="rId69" Type="http://schemas.openxmlformats.org/officeDocument/2006/relationships/tags" Target="../tags/tag14.xml"/><Relationship Id="rId113" Type="http://schemas.openxmlformats.org/officeDocument/2006/relationships/tags" Target="../tags/tag58.xml"/><Relationship Id="rId118" Type="http://schemas.openxmlformats.org/officeDocument/2006/relationships/tags" Target="../tags/tag63.xml"/><Relationship Id="rId134" Type="http://schemas.openxmlformats.org/officeDocument/2006/relationships/tags" Target="../tags/tag79.xml"/><Relationship Id="rId139" Type="http://schemas.openxmlformats.org/officeDocument/2006/relationships/tags" Target="../tags/tag84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72" Type="http://schemas.openxmlformats.org/officeDocument/2006/relationships/tags" Target="../tags/tag17.xml"/><Relationship Id="rId80" Type="http://schemas.openxmlformats.org/officeDocument/2006/relationships/tags" Target="../tags/tag25.xml"/><Relationship Id="rId85" Type="http://schemas.openxmlformats.org/officeDocument/2006/relationships/tags" Target="../tags/tag30.xml"/><Relationship Id="rId93" Type="http://schemas.openxmlformats.org/officeDocument/2006/relationships/tags" Target="../tags/tag38.xml"/><Relationship Id="rId98" Type="http://schemas.openxmlformats.org/officeDocument/2006/relationships/tags" Target="../tags/tag43.xml"/><Relationship Id="rId121" Type="http://schemas.openxmlformats.org/officeDocument/2006/relationships/tags" Target="../tags/tag66.xml"/><Relationship Id="rId142" Type="http://schemas.openxmlformats.org/officeDocument/2006/relationships/tags" Target="../tags/tag8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59" Type="http://schemas.openxmlformats.org/officeDocument/2006/relationships/tags" Target="../tags/tag4.xml"/><Relationship Id="rId67" Type="http://schemas.openxmlformats.org/officeDocument/2006/relationships/tags" Target="../tags/tag12.xml"/><Relationship Id="rId103" Type="http://schemas.openxmlformats.org/officeDocument/2006/relationships/tags" Target="../tags/tag48.xml"/><Relationship Id="rId108" Type="http://schemas.openxmlformats.org/officeDocument/2006/relationships/tags" Target="../tags/tag53.xml"/><Relationship Id="rId116" Type="http://schemas.openxmlformats.org/officeDocument/2006/relationships/tags" Target="../tags/tag61.xml"/><Relationship Id="rId124" Type="http://schemas.openxmlformats.org/officeDocument/2006/relationships/tags" Target="../tags/tag69.xml"/><Relationship Id="rId129" Type="http://schemas.openxmlformats.org/officeDocument/2006/relationships/tags" Target="../tags/tag74.xml"/><Relationship Id="rId137" Type="http://schemas.openxmlformats.org/officeDocument/2006/relationships/tags" Target="../tags/tag82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54" Type="http://schemas.openxmlformats.org/officeDocument/2006/relationships/slideLayout" Target="../slideLayouts/slideLayout103.xml"/><Relationship Id="rId62" Type="http://schemas.openxmlformats.org/officeDocument/2006/relationships/tags" Target="../tags/tag7.xml"/><Relationship Id="rId70" Type="http://schemas.openxmlformats.org/officeDocument/2006/relationships/tags" Target="../tags/tag15.xml"/><Relationship Id="rId75" Type="http://schemas.openxmlformats.org/officeDocument/2006/relationships/tags" Target="../tags/tag20.xml"/><Relationship Id="rId83" Type="http://schemas.openxmlformats.org/officeDocument/2006/relationships/tags" Target="../tags/tag28.xml"/><Relationship Id="rId88" Type="http://schemas.openxmlformats.org/officeDocument/2006/relationships/tags" Target="../tags/tag33.xml"/><Relationship Id="rId91" Type="http://schemas.openxmlformats.org/officeDocument/2006/relationships/tags" Target="../tags/tag36.xml"/><Relationship Id="rId96" Type="http://schemas.openxmlformats.org/officeDocument/2006/relationships/tags" Target="../tags/tag41.xml"/><Relationship Id="rId111" Type="http://schemas.openxmlformats.org/officeDocument/2006/relationships/tags" Target="../tags/tag56.xml"/><Relationship Id="rId132" Type="http://schemas.openxmlformats.org/officeDocument/2006/relationships/tags" Target="../tags/tag77.xml"/><Relationship Id="rId140" Type="http://schemas.openxmlformats.org/officeDocument/2006/relationships/tags" Target="../tags/tag8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tags" Target="../tags/tag2.xml"/><Relationship Id="rId106" Type="http://schemas.openxmlformats.org/officeDocument/2006/relationships/tags" Target="../tags/tag51.xml"/><Relationship Id="rId114" Type="http://schemas.openxmlformats.org/officeDocument/2006/relationships/tags" Target="../tags/tag59.xml"/><Relationship Id="rId119" Type="http://schemas.openxmlformats.org/officeDocument/2006/relationships/tags" Target="../tags/tag64.xml"/><Relationship Id="rId127" Type="http://schemas.openxmlformats.org/officeDocument/2006/relationships/tags" Target="../tags/tag72.xml"/><Relationship Id="rId10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60" Type="http://schemas.openxmlformats.org/officeDocument/2006/relationships/tags" Target="../tags/tag5.xml"/><Relationship Id="rId65" Type="http://schemas.openxmlformats.org/officeDocument/2006/relationships/tags" Target="../tags/tag10.xml"/><Relationship Id="rId73" Type="http://schemas.openxmlformats.org/officeDocument/2006/relationships/tags" Target="../tags/tag18.xml"/><Relationship Id="rId78" Type="http://schemas.openxmlformats.org/officeDocument/2006/relationships/tags" Target="../tags/tag23.xml"/><Relationship Id="rId81" Type="http://schemas.openxmlformats.org/officeDocument/2006/relationships/tags" Target="../tags/tag26.xml"/><Relationship Id="rId86" Type="http://schemas.openxmlformats.org/officeDocument/2006/relationships/tags" Target="../tags/tag31.xml"/><Relationship Id="rId94" Type="http://schemas.openxmlformats.org/officeDocument/2006/relationships/tags" Target="../tags/tag39.xml"/><Relationship Id="rId99" Type="http://schemas.openxmlformats.org/officeDocument/2006/relationships/tags" Target="../tags/tag44.xml"/><Relationship Id="rId101" Type="http://schemas.openxmlformats.org/officeDocument/2006/relationships/tags" Target="../tags/tag46.xml"/><Relationship Id="rId122" Type="http://schemas.openxmlformats.org/officeDocument/2006/relationships/tags" Target="../tags/tag67.xml"/><Relationship Id="rId130" Type="http://schemas.openxmlformats.org/officeDocument/2006/relationships/tags" Target="../tags/tag75.xml"/><Relationship Id="rId135" Type="http://schemas.openxmlformats.org/officeDocument/2006/relationships/tags" Target="../tags/tag80.xml"/><Relationship Id="rId143" Type="http://schemas.openxmlformats.org/officeDocument/2006/relationships/tags" Target="../tags/tag8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8.xml"/><Relationship Id="rId109" Type="http://schemas.openxmlformats.org/officeDocument/2006/relationships/tags" Target="../tags/tag54.xml"/><Relationship Id="rId34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99.xml"/><Relationship Id="rId55" Type="http://schemas.openxmlformats.org/officeDocument/2006/relationships/theme" Target="../theme/theme7.xml"/><Relationship Id="rId76" Type="http://schemas.openxmlformats.org/officeDocument/2006/relationships/tags" Target="../tags/tag21.xml"/><Relationship Id="rId97" Type="http://schemas.openxmlformats.org/officeDocument/2006/relationships/tags" Target="../tags/tag42.xml"/><Relationship Id="rId104" Type="http://schemas.openxmlformats.org/officeDocument/2006/relationships/tags" Target="../tags/tag49.xml"/><Relationship Id="rId120" Type="http://schemas.openxmlformats.org/officeDocument/2006/relationships/tags" Target="../tags/tag65.xml"/><Relationship Id="rId125" Type="http://schemas.openxmlformats.org/officeDocument/2006/relationships/tags" Target="../tags/tag70.xml"/><Relationship Id="rId141" Type="http://schemas.openxmlformats.org/officeDocument/2006/relationships/tags" Target="../tags/tag86.xml"/><Relationship Id="rId7" Type="http://schemas.openxmlformats.org/officeDocument/2006/relationships/slideLayout" Target="../slideLayouts/slideLayout56.xml"/><Relationship Id="rId71" Type="http://schemas.openxmlformats.org/officeDocument/2006/relationships/tags" Target="../tags/tag16.xml"/><Relationship Id="rId92" Type="http://schemas.openxmlformats.org/officeDocument/2006/relationships/tags" Target="../tags/tag37.xml"/><Relationship Id="rId2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66" Type="http://schemas.openxmlformats.org/officeDocument/2006/relationships/tags" Target="../tags/tag11.xml"/><Relationship Id="rId87" Type="http://schemas.openxmlformats.org/officeDocument/2006/relationships/tags" Target="../tags/tag32.xml"/><Relationship Id="rId110" Type="http://schemas.openxmlformats.org/officeDocument/2006/relationships/tags" Target="../tags/tag55.xml"/><Relationship Id="rId115" Type="http://schemas.openxmlformats.org/officeDocument/2006/relationships/tags" Target="../tags/tag60.xml"/><Relationship Id="rId131" Type="http://schemas.openxmlformats.org/officeDocument/2006/relationships/tags" Target="../tags/tag76.xml"/><Relationship Id="rId136" Type="http://schemas.openxmlformats.org/officeDocument/2006/relationships/tags" Target="../tags/tag81.xml"/><Relationship Id="rId61" Type="http://schemas.openxmlformats.org/officeDocument/2006/relationships/tags" Target="../tags/tag6.xml"/><Relationship Id="rId82" Type="http://schemas.openxmlformats.org/officeDocument/2006/relationships/tags" Target="../tags/tag27.xml"/><Relationship Id="rId1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56" Type="http://schemas.openxmlformats.org/officeDocument/2006/relationships/tags" Target="../tags/tag1.xml"/><Relationship Id="rId77" Type="http://schemas.openxmlformats.org/officeDocument/2006/relationships/tags" Target="../tags/tag22.xml"/><Relationship Id="rId100" Type="http://schemas.openxmlformats.org/officeDocument/2006/relationships/tags" Target="../tags/tag45.xml"/><Relationship Id="rId105" Type="http://schemas.openxmlformats.org/officeDocument/2006/relationships/tags" Target="../tags/tag50.xml"/><Relationship Id="rId126" Type="http://schemas.openxmlformats.org/officeDocument/2006/relationships/tags" Target="../tags/tag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569" r:id="rId1"/>
    <p:sldLayoutId id="2147588570" r:id="rId2"/>
    <p:sldLayoutId id="2147588581" r:id="rId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>
            <a:extLst>
              <a:ext uri="{FF2B5EF4-FFF2-40B4-BE49-F238E27FC236}">
                <a16:creationId xmlns:a16="http://schemas.microsoft.com/office/drawing/2014/main" id="{63853278-2E21-479F-B5E4-E53CC60C9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23BA-11BC-49A9-9721-F6A06CA9F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B98B-629D-47F7-9E81-794DA7EFD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E8EA3E-3DEF-4E51-9BAB-9C9680C6E0EB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6AA6C-2B5B-4097-8BB9-2AB79A4C0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9B7BC-CCB8-45E4-92BD-030B10F5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05CF9D-E87A-41AB-A08D-71D01D290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583" r:id="rId1"/>
    <p:sldLayoutId id="2147588584" r:id="rId2"/>
    <p:sldLayoutId id="2147588585" r:id="rId3"/>
    <p:sldLayoutId id="2147588586" r:id="rId4"/>
    <p:sldLayoutId id="2147588587" r:id="rId5"/>
    <p:sldLayoutId id="2147588588" r:id="rId6"/>
    <p:sldLayoutId id="2147588589" r:id="rId7"/>
    <p:sldLayoutId id="2147588590" r:id="rId8"/>
    <p:sldLayoutId id="2147588591" r:id="rId9"/>
    <p:sldLayoutId id="2147588592" r:id="rId10"/>
    <p:sldLayoutId id="2147588593" r:id="rId11"/>
  </p:sldLayoutIdLst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A23E5D-AAB2-4C91-9C55-FBAAB07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BA11-882A-4190-B45C-02B78243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AAEC-E49C-49F2-B8CA-43918572B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1993-5F12-477D-85A0-24281C2BC7C6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CD4A-6305-4B45-99D3-A9C5369A4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283B-1B32-496A-B5D5-E59FEE9F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1BF09-B87F-42CB-AD85-6887DA586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607" r:id="rId1"/>
    <p:sldLayoutId id="2147588608" r:id="rId2"/>
    <p:sldLayoutId id="2147588609" r:id="rId3"/>
    <p:sldLayoutId id="2147588610" r:id="rId4"/>
    <p:sldLayoutId id="2147588611" r:id="rId5"/>
    <p:sldLayoutId id="2147588612" r:id="rId6"/>
    <p:sldLayoutId id="2147588613" r:id="rId7"/>
    <p:sldLayoutId id="2147588614" r:id="rId8"/>
    <p:sldLayoutId id="2147588615" r:id="rId9"/>
    <p:sldLayoutId id="2147588616" r:id="rId10"/>
    <p:sldLayoutId id="21475886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5DACE4D9-6CBF-4BB8-9409-FC189F3C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562101"/>
            <a:ext cx="7378700" cy="324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5262" rIns="0" bIns="195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27 pt Arial Bold for top line of bodycopy</a:t>
            </a:r>
          </a:p>
          <a:p>
            <a:pPr lvl="1"/>
            <a:r>
              <a:rPr lang="en-US" altLang="en-US"/>
              <a:t>27 pt Arial Reg</a:t>
            </a:r>
          </a:p>
          <a:p>
            <a:pPr lvl="2"/>
            <a:r>
              <a:rPr lang="en-US" altLang="en-US"/>
              <a:t>Picornavirus</a:t>
            </a:r>
          </a:p>
          <a:p>
            <a:pPr lvl="3"/>
            <a:r>
              <a:rPr lang="en-US" altLang="en-US"/>
              <a:t>Paramyxo- or myxovirus</a:t>
            </a:r>
          </a:p>
          <a:p>
            <a:pPr lvl="1"/>
            <a:r>
              <a:rPr lang="en-US" altLang="en-US"/>
              <a:t>Signs and symptoms</a:t>
            </a:r>
          </a:p>
          <a:p>
            <a:pPr lvl="2"/>
            <a:r>
              <a:rPr lang="en-US" altLang="en-US"/>
              <a:t>Onset is abrupt</a:t>
            </a:r>
          </a:p>
          <a:p>
            <a:pPr lvl="2"/>
            <a:r>
              <a:rPr lang="en-US" altLang="en-US"/>
              <a:t>Nasal or throat discomfort, followed by sneezing, rhinorrhea and malaise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D23347C-9910-4545-AB9F-201F84108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35757"/>
            <a:ext cx="7202488" cy="11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25" rIns="0" bIns="4762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38pt Arial Black w/shdw</a:t>
            </a:r>
            <a:br>
              <a:rPr lang="en-US" altLang="en-US"/>
            </a:br>
            <a:r>
              <a:rPr lang="en-US" alt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767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88619" r:id="rId1"/>
    <p:sldLayoutId id="2147588620" r:id="rId2"/>
    <p:sldLayoutId id="2147588621" r:id="rId3"/>
    <p:sldLayoutId id="2147588622" r:id="rId4"/>
    <p:sldLayoutId id="2147588623" r:id="rId5"/>
    <p:sldLayoutId id="2147588624" r:id="rId6"/>
    <p:sldLayoutId id="2147588625" r:id="rId7"/>
    <p:sldLayoutId id="2147588626" r:id="rId8"/>
    <p:sldLayoutId id="2147588627" r:id="rId9"/>
    <p:sldLayoutId id="2147588628" r:id="rId10"/>
    <p:sldLayoutId id="2147588629" r:id="rId11"/>
    <p:sldLayoutId id="2147588630" r:id="rId12"/>
  </p:sldLayoutIdLst>
  <p:txStyles>
    <p:titleStyle>
      <a:lvl1pPr algn="l" defTabSz="729854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075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29854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defTabSz="729854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defTabSz="729854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defTabSz="729854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342900" algn="l" defTabSz="729854" rtl="0" fontAlgn="base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685800" algn="l" defTabSz="729854" rtl="0" fontAlgn="base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028700" algn="l" defTabSz="729854" rtl="0" fontAlgn="base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371600" algn="l" defTabSz="729854" rtl="0" fontAlgn="base">
        <a:lnSpc>
          <a:spcPct val="93000"/>
        </a:lnSpc>
        <a:spcBef>
          <a:spcPct val="0"/>
        </a:spcBef>
        <a:spcAft>
          <a:spcPct val="0"/>
        </a:spcAft>
        <a:defRPr sz="3075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algn="l" defTabSz="766763" rtl="0" eaLnBrk="0" fontAlgn="base" hangingPunct="0">
        <a:spcBef>
          <a:spcPct val="75000"/>
        </a:spcBef>
        <a:spcAft>
          <a:spcPct val="0"/>
        </a:spcAft>
        <a:defRPr sz="2175" b="1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272654" indent="70247" algn="l" defTabSz="766763" rtl="0" eaLnBrk="0" fontAlgn="base" hangingPunct="0">
        <a:spcBef>
          <a:spcPct val="34000"/>
        </a:spcBef>
        <a:spcAft>
          <a:spcPct val="0"/>
        </a:spcAft>
        <a:buClr>
          <a:srgbClr val="FFFF00"/>
        </a:buClr>
        <a:buSzPct val="78000"/>
        <a:buChar char="l"/>
        <a:defRPr sz="21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534591" indent="151210" algn="l" defTabSz="766763" rtl="0" eaLnBrk="0" fontAlgn="base" hangingPunct="0">
        <a:spcBef>
          <a:spcPct val="15000"/>
        </a:spcBef>
        <a:spcAft>
          <a:spcPct val="0"/>
        </a:spcAft>
        <a:buChar char="–"/>
        <a:defRPr sz="21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807244" indent="221456" algn="l" defTabSz="766763" rtl="0" eaLnBrk="0" fontAlgn="base" hangingPunct="0">
        <a:spcBef>
          <a:spcPct val="15000"/>
        </a:spcBef>
        <a:spcAft>
          <a:spcPct val="0"/>
        </a:spcAft>
        <a:buChar char="–"/>
        <a:defRPr sz="21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860947" indent="-284560" algn="l" defTabSz="766763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60D3F2F4-E6AF-494B-948F-F3EA3DE3C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38133A31-9B47-46A1-B6F8-E19B01130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1711-453B-4432-A553-2ADDC8FD9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151CA1-FD54-467D-B8FE-F744E10526B1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A28D8-A362-4E9C-AACC-59E729233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4E53-FBB8-4922-9DC2-EAFAA1F6D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74F48-6B80-420C-A48A-F86EEDD6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4FA6156-0AD4-4D95-869D-FF46891EA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632" r:id="rId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22955D5-6FAD-4D93-B16F-E93CF5BF5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531E0-9CD3-46BD-8496-F8593853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0F5D-1BA5-48B9-88DD-BDB18EFA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7E693-E347-41E8-8418-4A746E099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65C3E7-88BF-45E5-BCC6-EE33A10A34B3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94EE7-5145-4BAE-9C75-B38C874D2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AB75-4B87-451E-9398-7C3ADD800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2DBBD4-4336-41D6-872D-D604E888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634" r:id="rId1"/>
    <p:sldLayoutId id="2147588635" r:id="rId2"/>
    <p:sldLayoutId id="2147588636" r:id="rId3"/>
    <p:sldLayoutId id="2147588637" r:id="rId4"/>
    <p:sldLayoutId id="2147588638" r:id="rId5"/>
    <p:sldLayoutId id="2147588639" r:id="rId6"/>
    <p:sldLayoutId id="2147588640" r:id="rId7"/>
    <p:sldLayoutId id="2147588641" r:id="rId8"/>
    <p:sldLayoutId id="2147588642" r:id="rId9"/>
    <p:sldLayoutId id="2147588643" r:id="rId10"/>
    <p:sldLayoutId id="214758864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rgbClr val="002856"/>
          </a:solidFill>
          <a:latin typeface="Arial" panose="020B060402020202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0" y="1458000"/>
            <a:ext cx="8172000" cy="3085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486000"/>
            <a:ext cx="8172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9000" y="243000"/>
            <a:ext cx="1440000" cy="943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00" y="242888"/>
            <a:ext cx="1439466" cy="945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3000" y="243000"/>
            <a:ext cx="243000" cy="943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525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8413552" y="243001"/>
            <a:ext cx="486371" cy="80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525" dirty="0">
                <a:solidFill>
                  <a:schemeClr val="tx2"/>
                </a:solidFill>
              </a:rPr>
              <a:t>Novo Nordisk</a:t>
            </a:r>
            <a:r>
              <a:rPr lang="en-GB" sz="525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243000" y="243000"/>
            <a:ext cx="8658000" cy="46575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243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486000" y="2430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1926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169000" y="2430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3609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3852000" y="2430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5292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5535000" y="2430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6975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7218000" y="2430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8658000" y="2430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243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243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243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243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486000" y="2814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1926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486000" y="2571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1926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86000" y="2328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1926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486000" y="2085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1926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243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486000" y="46575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1926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2169000" y="46575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3609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3852000" y="46575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292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5535000" y="46575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6975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218000" y="465750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8658000" y="465750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2169000" y="2814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3609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2169000" y="2571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3609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2169000" y="2328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3609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2169000" y="2085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3609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3852000" y="2814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5292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3852000" y="2571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5292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3852000" y="2328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5292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3852000" y="2085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5292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5535000" y="2814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6975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5535000" y="2571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6975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5535000" y="2328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6975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5535000" y="2085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6975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7218000" y="2814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8658000" y="2814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7218000" y="2571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8658000" y="2571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7218000" y="2328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8658000" y="2328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7218000" y="2085750"/>
            <a:ext cx="1440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8658000" y="2085750"/>
            <a:ext cx="243000" cy="24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243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1926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3609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5292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26"/>
            </p:custDataLst>
          </p:nvPr>
        </p:nvSpPr>
        <p:spPr>
          <a:xfrm>
            <a:off x="6975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27"/>
            </p:custDataLst>
          </p:nvPr>
        </p:nvSpPr>
        <p:spPr>
          <a:xfrm>
            <a:off x="8658000" y="48600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28"/>
            </p:custDataLst>
          </p:nvPr>
        </p:nvSpPr>
        <p:spPr>
          <a:xfrm>
            <a:off x="243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29"/>
            </p:custDataLst>
          </p:nvPr>
        </p:nvSpPr>
        <p:spPr>
          <a:xfrm>
            <a:off x="1926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30"/>
            </p:custDataLst>
          </p:nvPr>
        </p:nvSpPr>
        <p:spPr>
          <a:xfrm>
            <a:off x="3609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31"/>
            </p:custDataLst>
          </p:nvPr>
        </p:nvSpPr>
        <p:spPr>
          <a:xfrm>
            <a:off x="5292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32"/>
            </p:custDataLst>
          </p:nvPr>
        </p:nvSpPr>
        <p:spPr>
          <a:xfrm>
            <a:off x="6975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33"/>
            </p:custDataLst>
          </p:nvPr>
        </p:nvSpPr>
        <p:spPr>
          <a:xfrm>
            <a:off x="8658000" y="3057750"/>
            <a:ext cx="243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34"/>
            </p:custDataLst>
          </p:nvPr>
        </p:nvSpPr>
        <p:spPr>
          <a:xfrm>
            <a:off x="486000" y="48600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35"/>
            </p:custDataLst>
          </p:nvPr>
        </p:nvSpPr>
        <p:spPr>
          <a:xfrm>
            <a:off x="2169000" y="48600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36"/>
            </p:custDataLst>
          </p:nvPr>
        </p:nvSpPr>
        <p:spPr>
          <a:xfrm>
            <a:off x="3852000" y="48600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37"/>
            </p:custDataLst>
          </p:nvPr>
        </p:nvSpPr>
        <p:spPr>
          <a:xfrm>
            <a:off x="5535000" y="48600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38"/>
            </p:custDataLst>
          </p:nvPr>
        </p:nvSpPr>
        <p:spPr>
          <a:xfrm>
            <a:off x="7218000" y="48600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39"/>
            </p:custDataLst>
          </p:nvPr>
        </p:nvSpPr>
        <p:spPr>
          <a:xfrm>
            <a:off x="486000" y="305775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40"/>
            </p:custDataLst>
          </p:nvPr>
        </p:nvSpPr>
        <p:spPr>
          <a:xfrm>
            <a:off x="2169000" y="305775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41"/>
            </p:custDataLst>
          </p:nvPr>
        </p:nvSpPr>
        <p:spPr>
          <a:xfrm>
            <a:off x="3852000" y="305775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42"/>
            </p:custDataLst>
          </p:nvPr>
        </p:nvSpPr>
        <p:spPr>
          <a:xfrm>
            <a:off x="5535000" y="305775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3" name="Rectangle 112" hidden="1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43"/>
            </p:custDataLst>
          </p:nvPr>
        </p:nvSpPr>
        <p:spPr>
          <a:xfrm>
            <a:off x="7218000" y="3057750"/>
            <a:ext cx="1440000" cy="159975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5" name="Tagline" descr="{&quot;templafy&quot;:{&quot;id&quot;:&quot;4176b53d-8f79-4a28-83f0-08643df8d099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6930490" y="4002692"/>
            <a:ext cx="2070635" cy="981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14" name="Picture 113" descr="Logo&#10;&#10;Description automatically generated">
            <a:extLst>
              <a:ext uri="{FF2B5EF4-FFF2-40B4-BE49-F238E27FC236}">
                <a16:creationId xmlns:a16="http://schemas.microsoft.com/office/drawing/2014/main" id="{4AC9C1E3-A20C-4D8C-817B-1787CC5699B7}"/>
              </a:ext>
            </a:extLst>
          </p:cNvPr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  <p:pic>
        <p:nvPicPr>
          <p:cNvPr id="116" name="Picture 115" descr="Logo&#10;&#10;Description automatically generated">
            <a:extLst>
              <a:ext uri="{FF2B5EF4-FFF2-40B4-BE49-F238E27FC236}">
                <a16:creationId xmlns:a16="http://schemas.microsoft.com/office/drawing/2014/main" id="{20CD86F9-88A8-4448-BF0B-E82AC7A8BD6B}"/>
              </a:ext>
            </a:extLst>
          </p:cNvPr>
          <p:cNvPicPr>
            <a:picLocks noChangeAspect="1"/>
          </p:cNvPicPr>
          <p:nvPr userDrawn="1"/>
        </p:nvPicPr>
        <p:blipFill>
          <a:blip r:embed="rId144"/>
          <a:stretch>
            <a:fillRect/>
          </a:stretch>
        </p:blipFill>
        <p:spPr>
          <a:xfrm>
            <a:off x="486001" y="4655332"/>
            <a:ext cx="648890" cy="2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8646" r:id="rId1"/>
    <p:sldLayoutId id="2147588647" r:id="rId2"/>
    <p:sldLayoutId id="2147588648" r:id="rId3"/>
    <p:sldLayoutId id="2147588649" r:id="rId4"/>
    <p:sldLayoutId id="2147588650" r:id="rId5"/>
    <p:sldLayoutId id="2147588651" r:id="rId6"/>
    <p:sldLayoutId id="2147588652" r:id="rId7"/>
    <p:sldLayoutId id="2147588653" r:id="rId8"/>
    <p:sldLayoutId id="2147588654" r:id="rId9"/>
    <p:sldLayoutId id="2147588655" r:id="rId10"/>
    <p:sldLayoutId id="2147588656" r:id="rId11"/>
    <p:sldLayoutId id="2147588657" r:id="rId12"/>
    <p:sldLayoutId id="2147588658" r:id="rId13"/>
    <p:sldLayoutId id="2147588659" r:id="rId14"/>
    <p:sldLayoutId id="2147588660" r:id="rId15"/>
    <p:sldLayoutId id="2147588661" r:id="rId16"/>
    <p:sldLayoutId id="2147588662" r:id="rId17"/>
    <p:sldLayoutId id="2147588663" r:id="rId18"/>
    <p:sldLayoutId id="2147588664" r:id="rId19"/>
    <p:sldLayoutId id="2147588665" r:id="rId20"/>
    <p:sldLayoutId id="2147588666" r:id="rId21"/>
    <p:sldLayoutId id="2147588667" r:id="rId22"/>
    <p:sldLayoutId id="2147588668" r:id="rId23"/>
    <p:sldLayoutId id="2147588669" r:id="rId24"/>
    <p:sldLayoutId id="2147588670" r:id="rId25"/>
    <p:sldLayoutId id="2147588671" r:id="rId26"/>
    <p:sldLayoutId id="2147588672" r:id="rId27"/>
    <p:sldLayoutId id="2147588673" r:id="rId28"/>
    <p:sldLayoutId id="2147588674" r:id="rId29"/>
    <p:sldLayoutId id="2147588675" r:id="rId30"/>
    <p:sldLayoutId id="2147588676" r:id="rId31"/>
    <p:sldLayoutId id="2147588677" r:id="rId32"/>
    <p:sldLayoutId id="2147588678" r:id="rId33"/>
    <p:sldLayoutId id="2147588679" r:id="rId34"/>
    <p:sldLayoutId id="2147588680" r:id="rId35"/>
    <p:sldLayoutId id="2147588681" r:id="rId36"/>
    <p:sldLayoutId id="2147588682" r:id="rId37"/>
    <p:sldLayoutId id="2147588683" r:id="rId38"/>
    <p:sldLayoutId id="2147588684" r:id="rId39"/>
    <p:sldLayoutId id="2147588685" r:id="rId40"/>
    <p:sldLayoutId id="2147588686" r:id="rId41"/>
    <p:sldLayoutId id="2147588687" r:id="rId42"/>
    <p:sldLayoutId id="2147588688" r:id="rId43"/>
    <p:sldLayoutId id="2147588689" r:id="rId44"/>
    <p:sldLayoutId id="2147588690" r:id="rId45"/>
    <p:sldLayoutId id="2147588691" r:id="rId46"/>
    <p:sldLayoutId id="2147588692" r:id="rId47"/>
    <p:sldLayoutId id="2147588693" r:id="rId48"/>
    <p:sldLayoutId id="2147588694" r:id="rId49"/>
    <p:sldLayoutId id="2147588695" r:id="rId50"/>
    <p:sldLayoutId id="2147588696" r:id="rId51"/>
    <p:sldLayoutId id="2147588697" r:id="rId52"/>
    <p:sldLayoutId id="2147588698" r:id="rId53"/>
    <p:sldLayoutId id="2147588699" r:id="rId54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405000" indent="-2025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07500" indent="-2025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​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sz="75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​"/>
        <a:defRPr sz="75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35000" indent="-1350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3816">
          <p15:clr>
            <a:srgbClr val="F26B43"/>
          </p15:clr>
        </p15:guide>
        <p15:guide id="10" pos="7272">
          <p15:clr>
            <a:srgbClr val="F26B43"/>
          </p15:clr>
        </p15:guide>
        <p15:guide id="14" orient="horz" pos="204">
          <p15:clr>
            <a:srgbClr val="F26B43"/>
          </p15:clr>
        </p15:guide>
        <p15:guide id="15" orient="horz" pos="408">
          <p15:clr>
            <a:srgbClr val="F26B43"/>
          </p15:clr>
        </p15:guide>
        <p15:guide id="17" orient="horz" pos="1226">
          <p15:clr>
            <a:srgbClr val="F26B43"/>
          </p15:clr>
        </p15:guide>
        <p15:guide id="18" pos="407">
          <p15:clr>
            <a:srgbClr val="F26B43"/>
          </p15:clr>
        </p15:guide>
        <p15:guide id="19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hart" Target="../charts/chart2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DA7A19B4-988D-4D5B-8A3B-62D7969F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476" y="1987530"/>
            <a:ext cx="4114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Late Breaking Clinical Trial</a:t>
            </a:r>
          </a:p>
          <a:p>
            <a:pPr defTabSz="514350" eaLnBrk="1" hangingPunct="1">
              <a:spcBef>
                <a:spcPct val="0"/>
              </a:spcBef>
              <a:buNone/>
            </a:pPr>
            <a:endParaRPr lang="en-US" altLang="en-US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51435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Effects of Interleukin-6 Inhibition with </a:t>
            </a:r>
            <a:r>
              <a:rPr lang="en-US" altLang="en-US" sz="2000" b="1" dirty="0" err="1">
                <a:solidFill>
                  <a:srgbClr val="FFFFFF"/>
                </a:solidFill>
                <a:latin typeface="Arial" panose="020B0604020202020204" pitchFamily="34" charset="0"/>
              </a:rPr>
              <a:t>Ziltivekimab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on Biomarkers of Inflammation and Thrombosis Among Patients at High Atherosclerotic Risk:</a:t>
            </a:r>
          </a:p>
          <a:p>
            <a:pPr defTabSz="514350" eaLnBrk="1" hangingPunct="1">
              <a:spcBef>
                <a:spcPct val="0"/>
              </a:spcBef>
              <a:buNone/>
            </a:pPr>
            <a:endParaRPr lang="en-US" altLang="en-US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51435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A Randomized, Double-Blind Phase 2 Trial</a:t>
            </a:r>
          </a:p>
          <a:p>
            <a:pPr defTabSz="514350" eaLnBrk="1" hangingPunct="1">
              <a:spcBef>
                <a:spcPct val="0"/>
              </a:spcBef>
              <a:buNone/>
            </a:pPr>
            <a:endParaRPr lang="en-US" altLang="en-US" sz="27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Placeholder 8">
            <a:extLst>
              <a:ext uri="{FF2B5EF4-FFF2-40B4-BE49-F238E27FC236}">
                <a16:creationId xmlns:a16="http://schemas.microsoft.com/office/drawing/2014/main" id="{70D8183B-3530-4D15-9771-B71A05BA2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059" y="3429000"/>
            <a:ext cx="420523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8588" indent="-128588" defTabSz="514350" eaLnBrk="1" hangingPunct="1">
              <a:spcBef>
                <a:spcPts val="563"/>
              </a:spcBef>
              <a:buNone/>
            </a:pPr>
            <a:r>
              <a:rPr lang="en-US" altLang="en-US" sz="1575" b="1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Paul Ridker, Matt Devalaraja, Florian Baeres, Mads Engelmann, G Kees Hovingh, Milana Ivkovic, Larry Lo, Douglas Kling, Pablo Pergola, Dominic Raj, Peter Libby, and Michael Davidson </a:t>
            </a:r>
          </a:p>
          <a:p>
            <a:pPr marL="128588" indent="-128588" defTabSz="514350" eaLnBrk="1" hangingPunct="1">
              <a:spcBef>
                <a:spcPts val="563"/>
              </a:spcBef>
              <a:buNone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   on behalf of the </a:t>
            </a:r>
            <a:r>
              <a:rPr lang="en-US" altLang="en-US" sz="1400" u="sng" dirty="0">
                <a:solidFill>
                  <a:srgbClr val="FFFFFF"/>
                </a:solidFill>
                <a:latin typeface="Arial" panose="020B0604020202020204" pitchFamily="34" charset="0"/>
              </a:rPr>
              <a:t>RESCUE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 Investigators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4A1C9E-D38A-41A7-9727-99287DEEC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50812"/>
              </p:ext>
            </p:extLst>
          </p:nvPr>
        </p:nvGraphicFramePr>
        <p:xfrm>
          <a:off x="422032" y="547635"/>
          <a:ext cx="8455688" cy="445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7008">
                  <a:extLst>
                    <a:ext uri="{9D8B030D-6E8A-4147-A177-3AD203B41FA5}">
                      <a16:colId xmlns:a16="http://schemas.microsoft.com/office/drawing/2014/main" val="999790205"/>
                    </a:ext>
                  </a:extLst>
                </a:gridCol>
                <a:gridCol w="1219716">
                  <a:extLst>
                    <a:ext uri="{9D8B030D-6E8A-4147-A177-3AD203B41FA5}">
                      <a16:colId xmlns:a16="http://schemas.microsoft.com/office/drawing/2014/main" val="4015915999"/>
                    </a:ext>
                  </a:extLst>
                </a:gridCol>
                <a:gridCol w="1322926">
                  <a:extLst>
                    <a:ext uri="{9D8B030D-6E8A-4147-A177-3AD203B41FA5}">
                      <a16:colId xmlns:a16="http://schemas.microsoft.com/office/drawing/2014/main" val="1838505677"/>
                    </a:ext>
                  </a:extLst>
                </a:gridCol>
                <a:gridCol w="1323522">
                  <a:extLst>
                    <a:ext uri="{9D8B030D-6E8A-4147-A177-3AD203B41FA5}">
                      <a16:colId xmlns:a16="http://schemas.microsoft.com/office/drawing/2014/main" val="1705108725"/>
                    </a:ext>
                  </a:extLst>
                </a:gridCol>
                <a:gridCol w="1339930">
                  <a:extLst>
                    <a:ext uri="{9D8B030D-6E8A-4147-A177-3AD203B41FA5}">
                      <a16:colId xmlns:a16="http://schemas.microsoft.com/office/drawing/2014/main" val="171356717"/>
                    </a:ext>
                  </a:extLst>
                </a:gridCol>
                <a:gridCol w="1312586">
                  <a:extLst>
                    <a:ext uri="{9D8B030D-6E8A-4147-A177-3AD203B41FA5}">
                      <a16:colId xmlns:a16="http://schemas.microsoft.com/office/drawing/2014/main" val="1290126292"/>
                    </a:ext>
                  </a:extLst>
                </a:gridCol>
              </a:tblGrid>
              <a:tr h="6441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(N=66)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Ziltivekimab</a:t>
                      </a:r>
                      <a:r>
                        <a:rPr lang="en-US" sz="1100" dirty="0">
                          <a:effectLst/>
                        </a:rPr>
                        <a:t> 7.5mg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(N=66)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Ziltivekimab</a:t>
                      </a:r>
                      <a:r>
                        <a:rPr lang="en-US" sz="1100" dirty="0">
                          <a:effectLst/>
                        </a:rPr>
                        <a:t> 15mg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(N=66)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Ziltivekimab</a:t>
                      </a:r>
                      <a:r>
                        <a:rPr lang="en-US" sz="1100" dirty="0">
                          <a:effectLst/>
                        </a:rPr>
                        <a:t> 30mg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(N=66)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Participants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(N = 264)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/>
                </a:tc>
                <a:extLst>
                  <a:ext uri="{0D108BD9-81ED-4DB2-BD59-A6C34878D82A}">
                    <a16:rowId xmlns:a16="http://schemas.microsoft.com/office/drawing/2014/main" val="2426735793"/>
                  </a:ext>
                </a:extLst>
              </a:tr>
              <a:tr h="310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Age (years, median)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66.0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70.0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65.5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68.0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68.0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147578639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Female,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55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1858768017"/>
                  </a:ext>
                </a:extLst>
              </a:tr>
              <a:tr h="310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BMI (kg/m</a:t>
                      </a:r>
                      <a:r>
                        <a:rPr lang="en-US" sz="1100" baseline="30000" dirty="0">
                          <a:effectLst/>
                        </a:rPr>
                        <a:t>2 </a:t>
                      </a:r>
                      <a:r>
                        <a:rPr lang="en-US" sz="1100" dirty="0">
                          <a:effectLst/>
                        </a:rPr>
                        <a:t>, median)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35.9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32.7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34.4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34.8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34.4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373004525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Diabetes,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329762158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Hypertension,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424519722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ASCVD,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415672539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Statin Use,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235491606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CKD Stage,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33378606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3a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73994586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3b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171698177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67510019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4274462311"/>
                  </a:ext>
                </a:extLst>
              </a:tr>
              <a:tr h="310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eGFR (ml/min/1.73m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, median)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38.0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35.3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37.3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37.2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36.8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3711482916"/>
                  </a:ext>
                </a:extLst>
              </a:tr>
              <a:tr h="310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hsCRP</a:t>
                      </a:r>
                      <a:r>
                        <a:rPr lang="en-US" sz="1100" dirty="0">
                          <a:effectLst/>
                        </a:rPr>
                        <a:t> (mg/L, median)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5.8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5.7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1666554935"/>
                  </a:ext>
                </a:extLst>
              </a:tr>
              <a:tr h="310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IL-6 (</a:t>
                      </a:r>
                      <a:r>
                        <a:rPr lang="en-US" sz="1100" dirty="0" err="1">
                          <a:effectLst/>
                        </a:rPr>
                        <a:t>pg</a:t>
                      </a:r>
                      <a:r>
                        <a:rPr lang="en-US" sz="1100" dirty="0">
                          <a:effectLst/>
                        </a:rPr>
                        <a:t>/ml, median)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5.2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4.9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5.1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6.6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5.6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64" marR="51764" marT="0" marB="0" anchor="ctr"/>
                </a:tc>
                <a:extLst>
                  <a:ext uri="{0D108BD9-81ED-4DB2-BD59-A6C34878D82A}">
                    <a16:rowId xmlns:a16="http://schemas.microsoft.com/office/drawing/2014/main" val="2257663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55B661-C165-4586-9E91-0064309DE16A}"/>
              </a:ext>
            </a:extLst>
          </p:cNvPr>
          <p:cNvSpPr txBox="1"/>
          <p:nvPr/>
        </p:nvSpPr>
        <p:spPr>
          <a:xfrm>
            <a:off x="2401560" y="10550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RESCUE : Baseline Clinical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11753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D0EABB7-473C-4DFA-BFFF-DEF1FB80798C}"/>
              </a:ext>
            </a:extLst>
          </p:cNvPr>
          <p:cNvGrpSpPr/>
          <p:nvPr/>
        </p:nvGrpSpPr>
        <p:grpSpPr>
          <a:xfrm>
            <a:off x="391887" y="1442243"/>
            <a:ext cx="2627644" cy="2451493"/>
            <a:chOff x="0" y="0"/>
            <a:chExt cx="3334866" cy="3269048"/>
          </a:xfrm>
          <a:noFill/>
        </p:grpSpPr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0621CACF-65EF-43F4-A28B-807BE19CDD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0119630"/>
                </p:ext>
              </p:extLst>
            </p:nvPr>
          </p:nvGraphicFramePr>
          <p:xfrm>
            <a:off x="0" y="0"/>
            <a:ext cx="3334866" cy="326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TextBox 3">
              <a:extLst>
                <a:ext uri="{FF2B5EF4-FFF2-40B4-BE49-F238E27FC236}">
                  <a16:creationId xmlns:a16="http://schemas.microsoft.com/office/drawing/2014/main" id="{022736F4-8C56-4F8D-9AF6-9D71EF23F1D2}"/>
                </a:ext>
              </a:extLst>
            </p:cNvPr>
            <p:cNvSpPr txBox="1"/>
            <p:nvPr/>
          </p:nvSpPr>
          <p:spPr>
            <a:xfrm>
              <a:off x="2696167" y="2788978"/>
              <a:ext cx="450111" cy="243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25">
                  <a:solidFill>
                    <a:prstClr val="black"/>
                  </a:solidFill>
                  <a:latin typeface="Calibri" panose="020F0502020204030204"/>
                </a:rPr>
                <a:t>****</a:t>
              </a:r>
            </a:p>
          </p:txBody>
        </p: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D5CFFFA6-780D-4E19-A167-5B4E32CEED55}"/>
                </a:ext>
              </a:extLst>
            </p:cNvPr>
            <p:cNvSpPr txBox="1"/>
            <p:nvPr/>
          </p:nvSpPr>
          <p:spPr>
            <a:xfrm>
              <a:off x="1416463" y="2599537"/>
              <a:ext cx="450111" cy="243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25">
                  <a:solidFill>
                    <a:prstClr val="black"/>
                  </a:solidFill>
                  <a:latin typeface="Calibri" panose="020F0502020204030204"/>
                </a:rPr>
                <a:t>****</a:t>
              </a:r>
            </a:p>
          </p:txBody>
        </p:sp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84466564-EE2B-408A-9854-EC44F07A61BC}"/>
                </a:ext>
              </a:extLst>
            </p:cNvPr>
            <p:cNvSpPr txBox="1"/>
            <p:nvPr/>
          </p:nvSpPr>
          <p:spPr>
            <a:xfrm>
              <a:off x="2056891" y="2707003"/>
              <a:ext cx="450111" cy="243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25">
                  <a:solidFill>
                    <a:prstClr val="black"/>
                  </a:solidFill>
                  <a:latin typeface="Calibri" panose="020F0502020204030204"/>
                </a:rPr>
                <a:t>****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E6DFBB-9CA1-47FE-9A3B-F7390899A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27" y="1460852"/>
            <a:ext cx="3673074" cy="277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6889FF-228D-4E7B-8E57-A1E5EB352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97" y="4487477"/>
            <a:ext cx="2053006" cy="42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7C4E7-9F8F-4CD2-A8E6-DF6C34A66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151" y="1519138"/>
            <a:ext cx="2354254" cy="251720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168C0007-98CC-4DD8-BAF4-13389EA30305}"/>
              </a:ext>
            </a:extLst>
          </p:cNvPr>
          <p:cNvSpPr txBox="1">
            <a:spLocks/>
          </p:cNvSpPr>
          <p:nvPr/>
        </p:nvSpPr>
        <p:spPr>
          <a:xfrm>
            <a:off x="859135" y="185896"/>
            <a:ext cx="8033658" cy="5704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472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RESCUE: Primary Result – Change in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hsCRP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12 weeks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2DBA5-0AA0-4AA0-8D66-124508E45063}"/>
              </a:ext>
            </a:extLst>
          </p:cNvPr>
          <p:cNvSpPr txBox="1"/>
          <p:nvPr/>
        </p:nvSpPr>
        <p:spPr>
          <a:xfrm>
            <a:off x="7285052" y="4481565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**** P&lt; 0.001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FFA1B-C922-47C8-A7BC-0AEF3B88003C}"/>
              </a:ext>
            </a:extLst>
          </p:cNvPr>
          <p:cNvSpPr txBox="1"/>
          <p:nvPr/>
        </p:nvSpPr>
        <p:spPr>
          <a:xfrm>
            <a:off x="7033656" y="3693084"/>
            <a:ext cx="198163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u="sng" dirty="0"/>
              <a:t>&gt;</a:t>
            </a:r>
            <a:r>
              <a:rPr lang="en-US" sz="1000" b="1" dirty="0"/>
              <a:t>50% reduction in </a:t>
            </a:r>
            <a:r>
              <a:rPr lang="en-US" sz="1000" b="1" dirty="0" err="1"/>
              <a:t>hsCRP</a:t>
            </a:r>
            <a:endParaRPr lang="en-US" sz="1000" b="1" dirty="0"/>
          </a:p>
          <a:p>
            <a:pPr algn="ctr"/>
            <a:r>
              <a:rPr lang="en-US" sz="1000" b="1" dirty="0"/>
              <a:t>and</a:t>
            </a:r>
          </a:p>
          <a:p>
            <a:pPr algn="ctr"/>
            <a:r>
              <a:rPr lang="en-US" sz="1000" b="1" dirty="0"/>
              <a:t>on-treatment </a:t>
            </a:r>
            <a:r>
              <a:rPr lang="en-US" sz="1000" b="1" dirty="0" err="1"/>
              <a:t>hsCRP</a:t>
            </a:r>
            <a:r>
              <a:rPr lang="en-US" sz="1000" b="1" dirty="0"/>
              <a:t> &lt; 2 mg/L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553F5-9F47-47A3-9446-94286E382B8D}"/>
              </a:ext>
            </a:extLst>
          </p:cNvPr>
          <p:cNvSpPr txBox="1"/>
          <p:nvPr/>
        </p:nvSpPr>
        <p:spPr>
          <a:xfrm>
            <a:off x="1703196" y="10601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5B228-C254-42B9-85BF-2170F937CADA}"/>
              </a:ext>
            </a:extLst>
          </p:cNvPr>
          <p:cNvSpPr txBox="1"/>
          <p:nvPr/>
        </p:nvSpPr>
        <p:spPr>
          <a:xfrm>
            <a:off x="4759581" y="10617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BEB3E-44E4-4C23-94B1-13FC87AD6502}"/>
              </a:ext>
            </a:extLst>
          </p:cNvPr>
          <p:cNvSpPr txBox="1"/>
          <p:nvPr/>
        </p:nvSpPr>
        <p:spPr>
          <a:xfrm>
            <a:off x="7794199" y="106177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039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C8F25-1C7D-404A-99FE-E0823443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58" y="1091501"/>
            <a:ext cx="6209884" cy="3625203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8BA16B5-A6E2-4F36-9C12-415AF66D9AFD}"/>
              </a:ext>
            </a:extLst>
          </p:cNvPr>
          <p:cNvSpPr txBox="1">
            <a:spLocks/>
          </p:cNvSpPr>
          <p:nvPr/>
        </p:nvSpPr>
        <p:spPr>
          <a:xfrm>
            <a:off x="567731" y="165799"/>
            <a:ext cx="8269793" cy="728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472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RESCUE: Waterfall Plots Demonstrate Dose-Dependent </a:t>
            </a:r>
            <a:r>
              <a:rPr lang="en-US" altLang="en-US" sz="2000" dirty="0"/>
              <a:t>Effects of </a:t>
            </a:r>
            <a:r>
              <a:rPr lang="en-US" altLang="en-US" sz="2000" dirty="0" err="1"/>
              <a:t>Ziltivekimab</a:t>
            </a:r>
            <a:r>
              <a:rPr lang="en-US" altLang="en-US" sz="2000" dirty="0"/>
              <a:t> on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Change in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hsCRP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C2E80-AF3E-44B4-BA63-C6AF59EF9EDB}"/>
              </a:ext>
            </a:extLst>
          </p:cNvPr>
          <p:cNvSpPr txBox="1"/>
          <p:nvPr/>
        </p:nvSpPr>
        <p:spPr>
          <a:xfrm>
            <a:off x="2627645" y="2607552"/>
            <a:ext cx="7377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Placebo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0F2D0-170A-40AB-B2C4-52D0F4742C18}"/>
              </a:ext>
            </a:extLst>
          </p:cNvPr>
          <p:cNvSpPr txBox="1"/>
          <p:nvPr/>
        </p:nvSpPr>
        <p:spPr>
          <a:xfrm>
            <a:off x="5819685" y="2704685"/>
            <a:ext cx="9364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Zilti</a:t>
            </a:r>
            <a:r>
              <a:rPr lang="en-US" sz="1200" dirty="0"/>
              <a:t> 7.5 mg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71F4C-71D0-4FA6-919C-D5AD79F8ECDF}"/>
              </a:ext>
            </a:extLst>
          </p:cNvPr>
          <p:cNvSpPr txBox="1"/>
          <p:nvPr/>
        </p:nvSpPr>
        <p:spPr>
          <a:xfrm>
            <a:off x="2507066" y="4561960"/>
            <a:ext cx="8931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Zilti</a:t>
            </a:r>
            <a:r>
              <a:rPr lang="en-US" sz="1200" dirty="0"/>
              <a:t> 15 mg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721FE-DACB-4665-8D4D-D417B1EFA720}"/>
              </a:ext>
            </a:extLst>
          </p:cNvPr>
          <p:cNvSpPr txBox="1"/>
          <p:nvPr/>
        </p:nvSpPr>
        <p:spPr>
          <a:xfrm>
            <a:off x="5834756" y="4563636"/>
            <a:ext cx="8931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Zilti</a:t>
            </a:r>
            <a:r>
              <a:rPr lang="en-US" sz="1200" dirty="0"/>
              <a:t> 30 mg</a:t>
            </a:r>
          </a:p>
        </p:txBody>
      </p:sp>
    </p:spTree>
    <p:extLst>
      <p:ext uri="{BB962C8B-B14F-4D97-AF65-F5344CB8AC3E}">
        <p14:creationId xmlns:p14="http://schemas.microsoft.com/office/powerpoint/2010/main" val="111905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A1588DD0-7209-48F2-AA22-742DC3C9827D}"/>
              </a:ext>
            </a:extLst>
          </p:cNvPr>
          <p:cNvGrpSpPr/>
          <p:nvPr/>
        </p:nvGrpSpPr>
        <p:grpSpPr>
          <a:xfrm>
            <a:off x="480249" y="516303"/>
            <a:ext cx="2511161" cy="2453216"/>
            <a:chOff x="0" y="0"/>
            <a:chExt cx="3334866" cy="3269048"/>
          </a:xfrm>
        </p:grpSpPr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4C56F9EA-56E2-4124-8006-5164F15E95E4}"/>
                </a:ext>
              </a:extLst>
            </p:cNvPr>
            <p:cNvGraphicFramePr/>
            <p:nvPr/>
          </p:nvGraphicFramePr>
          <p:xfrm>
            <a:off x="0" y="0"/>
            <a:ext cx="3334866" cy="326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TextBox 3">
              <a:extLst>
                <a:ext uri="{FF2B5EF4-FFF2-40B4-BE49-F238E27FC236}">
                  <a16:creationId xmlns:a16="http://schemas.microsoft.com/office/drawing/2014/main" id="{AAB23CA1-B054-446E-AD77-A537A64F207B}"/>
                </a:ext>
              </a:extLst>
            </p:cNvPr>
            <p:cNvSpPr txBox="1"/>
            <p:nvPr/>
          </p:nvSpPr>
          <p:spPr>
            <a:xfrm>
              <a:off x="2694827" y="1635439"/>
              <a:ext cx="424060" cy="2306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F4E486D1-58EA-41E8-994F-9DB939E2E665}"/>
                </a:ext>
              </a:extLst>
            </p:cNvPr>
            <p:cNvSpPr txBox="1"/>
            <p:nvPr/>
          </p:nvSpPr>
          <p:spPr>
            <a:xfrm>
              <a:off x="1418815" y="1366197"/>
              <a:ext cx="424060" cy="2306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FEF87CA6-ED71-49AF-BEF5-020CB8A6A390}"/>
                </a:ext>
              </a:extLst>
            </p:cNvPr>
            <p:cNvSpPr txBox="1"/>
            <p:nvPr/>
          </p:nvSpPr>
          <p:spPr>
            <a:xfrm>
              <a:off x="2069709" y="1439077"/>
              <a:ext cx="424060" cy="2306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B1E404-D182-4692-8DF7-254B6ABDC2FC}"/>
              </a:ext>
            </a:extLst>
          </p:cNvPr>
          <p:cNvSpPr txBox="1"/>
          <p:nvPr/>
        </p:nvSpPr>
        <p:spPr>
          <a:xfrm>
            <a:off x="4855005" y="2953323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Figure 4D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3CD3BB-9D81-4738-9529-3754F0347825}"/>
              </a:ext>
            </a:extLst>
          </p:cNvPr>
          <p:cNvGrpSpPr/>
          <p:nvPr/>
        </p:nvGrpSpPr>
        <p:grpSpPr>
          <a:xfrm>
            <a:off x="6159215" y="472021"/>
            <a:ext cx="2495398" cy="2481364"/>
            <a:chOff x="0" y="0"/>
            <a:chExt cx="3334866" cy="3269048"/>
          </a:xfrm>
        </p:grpSpPr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CC9B4C02-2D14-4BD6-A904-E0DA43EDCD67}"/>
                </a:ext>
              </a:extLst>
            </p:cNvPr>
            <p:cNvGraphicFramePr/>
            <p:nvPr/>
          </p:nvGraphicFramePr>
          <p:xfrm>
            <a:off x="0" y="0"/>
            <a:ext cx="3334866" cy="326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2" name="TextBox 3">
              <a:extLst>
                <a:ext uri="{FF2B5EF4-FFF2-40B4-BE49-F238E27FC236}">
                  <a16:creationId xmlns:a16="http://schemas.microsoft.com/office/drawing/2014/main" id="{0AD7885F-146A-4B16-A55F-C9FCC5DD9275}"/>
                </a:ext>
              </a:extLst>
            </p:cNvPr>
            <p:cNvSpPr txBox="1"/>
            <p:nvPr/>
          </p:nvSpPr>
          <p:spPr>
            <a:xfrm>
              <a:off x="2694829" y="2540105"/>
              <a:ext cx="426739" cy="22808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53" name="TextBox 4">
              <a:extLst>
                <a:ext uri="{FF2B5EF4-FFF2-40B4-BE49-F238E27FC236}">
                  <a16:creationId xmlns:a16="http://schemas.microsoft.com/office/drawing/2014/main" id="{6184B63B-EC91-41F3-9190-72FEC1481D3D}"/>
                </a:ext>
              </a:extLst>
            </p:cNvPr>
            <p:cNvSpPr txBox="1"/>
            <p:nvPr/>
          </p:nvSpPr>
          <p:spPr>
            <a:xfrm>
              <a:off x="1421896" y="2477487"/>
              <a:ext cx="426739" cy="22808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C26E0827-EE6B-4B42-96B0-13EDB3F1E5C9}"/>
                </a:ext>
              </a:extLst>
            </p:cNvPr>
            <p:cNvSpPr txBox="1"/>
            <p:nvPr/>
          </p:nvSpPr>
          <p:spPr>
            <a:xfrm>
              <a:off x="2062324" y="2504852"/>
              <a:ext cx="426739" cy="22808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FD0E4F-176F-4B07-B027-8C0B7944A048}"/>
              </a:ext>
            </a:extLst>
          </p:cNvPr>
          <p:cNvGrpSpPr/>
          <p:nvPr/>
        </p:nvGrpSpPr>
        <p:grpSpPr>
          <a:xfrm>
            <a:off x="3142681" y="473735"/>
            <a:ext cx="2490895" cy="2495550"/>
            <a:chOff x="0" y="0"/>
            <a:chExt cx="3334866" cy="3269048"/>
          </a:xfrm>
        </p:grpSpPr>
        <p:graphicFrame>
          <p:nvGraphicFramePr>
            <p:cNvPr id="71" name="Chart 70">
              <a:extLst>
                <a:ext uri="{FF2B5EF4-FFF2-40B4-BE49-F238E27FC236}">
                  <a16:creationId xmlns:a16="http://schemas.microsoft.com/office/drawing/2014/main" id="{8387BFEF-31B7-47A4-BFBA-55BE5D23483F}"/>
                </a:ext>
              </a:extLst>
            </p:cNvPr>
            <p:cNvGraphicFramePr/>
            <p:nvPr/>
          </p:nvGraphicFramePr>
          <p:xfrm>
            <a:off x="0" y="0"/>
            <a:ext cx="3334866" cy="326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TextBox 3">
              <a:extLst>
                <a:ext uri="{FF2B5EF4-FFF2-40B4-BE49-F238E27FC236}">
                  <a16:creationId xmlns:a16="http://schemas.microsoft.com/office/drawing/2014/main" id="{2FDE5DEC-8259-4511-971C-2968383BBB5E}"/>
                </a:ext>
              </a:extLst>
            </p:cNvPr>
            <p:cNvSpPr txBox="1"/>
            <p:nvPr/>
          </p:nvSpPr>
          <p:spPr>
            <a:xfrm>
              <a:off x="2699433" y="2196665"/>
              <a:ext cx="427510" cy="2267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7915999D-EEAB-4D18-80C6-9ADEBED6F376}"/>
                </a:ext>
              </a:extLst>
            </p:cNvPr>
            <p:cNvSpPr txBox="1"/>
            <p:nvPr/>
          </p:nvSpPr>
          <p:spPr>
            <a:xfrm>
              <a:off x="1431141" y="1626668"/>
              <a:ext cx="427510" cy="2267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74" name="TextBox 5">
              <a:extLst>
                <a:ext uri="{FF2B5EF4-FFF2-40B4-BE49-F238E27FC236}">
                  <a16:creationId xmlns:a16="http://schemas.microsoft.com/office/drawing/2014/main" id="{AF351A97-095B-4F36-B9BA-BD94F0E8A42F}"/>
                </a:ext>
              </a:extLst>
            </p:cNvPr>
            <p:cNvSpPr txBox="1"/>
            <p:nvPr/>
          </p:nvSpPr>
          <p:spPr>
            <a:xfrm>
              <a:off x="2061467" y="1776400"/>
              <a:ext cx="427510" cy="22678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0B36459-65A7-494B-A294-6A42FEC99A76}"/>
              </a:ext>
            </a:extLst>
          </p:cNvPr>
          <p:cNvGrpSpPr/>
          <p:nvPr/>
        </p:nvGrpSpPr>
        <p:grpSpPr>
          <a:xfrm>
            <a:off x="481091" y="2835030"/>
            <a:ext cx="2507432" cy="2241910"/>
            <a:chOff x="0" y="0"/>
            <a:chExt cx="3334866" cy="3269048"/>
          </a:xfrm>
        </p:grpSpPr>
        <p:graphicFrame>
          <p:nvGraphicFramePr>
            <p:cNvPr id="81" name="Chart 80">
              <a:extLst>
                <a:ext uri="{FF2B5EF4-FFF2-40B4-BE49-F238E27FC236}">
                  <a16:creationId xmlns:a16="http://schemas.microsoft.com/office/drawing/2014/main" id="{4634A326-0F97-42A6-A320-7D38A2BE11AB}"/>
                </a:ext>
              </a:extLst>
            </p:cNvPr>
            <p:cNvGraphicFramePr/>
            <p:nvPr/>
          </p:nvGraphicFramePr>
          <p:xfrm>
            <a:off x="0" y="0"/>
            <a:ext cx="3334866" cy="3269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2" name="TextBox 3">
              <a:extLst>
                <a:ext uri="{FF2B5EF4-FFF2-40B4-BE49-F238E27FC236}">
                  <a16:creationId xmlns:a16="http://schemas.microsoft.com/office/drawing/2014/main" id="{63FA74D4-A197-4F52-9AF7-3D7D446F2320}"/>
                </a:ext>
              </a:extLst>
            </p:cNvPr>
            <p:cNvSpPr txBox="1"/>
            <p:nvPr/>
          </p:nvSpPr>
          <p:spPr>
            <a:xfrm>
              <a:off x="2696559" y="1902845"/>
              <a:ext cx="424691" cy="2278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4793145F-2113-41E9-B201-61A965A9497D}"/>
                </a:ext>
              </a:extLst>
            </p:cNvPr>
            <p:cNvSpPr txBox="1"/>
            <p:nvPr/>
          </p:nvSpPr>
          <p:spPr>
            <a:xfrm>
              <a:off x="1422855" y="1561908"/>
              <a:ext cx="424691" cy="2278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  <p:sp>
          <p:nvSpPr>
            <p:cNvPr id="84" name="TextBox 5">
              <a:extLst>
                <a:ext uri="{FF2B5EF4-FFF2-40B4-BE49-F238E27FC236}">
                  <a16:creationId xmlns:a16="http://schemas.microsoft.com/office/drawing/2014/main" id="{83E1A4CF-8873-404D-B2A8-881422CFEDD9}"/>
                </a:ext>
              </a:extLst>
            </p:cNvPr>
            <p:cNvSpPr txBox="1"/>
            <p:nvPr/>
          </p:nvSpPr>
          <p:spPr>
            <a:xfrm>
              <a:off x="2067557" y="1803481"/>
              <a:ext cx="424691" cy="22787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****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5642C0-6D65-4295-B56A-BF1E99F136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75" b="10852"/>
          <a:stretch/>
        </p:blipFill>
        <p:spPr>
          <a:xfrm>
            <a:off x="3369265" y="2772221"/>
            <a:ext cx="2305038" cy="224191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AF26882-6E67-4672-8DB4-519CB8326174}"/>
              </a:ext>
            </a:extLst>
          </p:cNvPr>
          <p:cNvGrpSpPr/>
          <p:nvPr/>
        </p:nvGrpSpPr>
        <p:grpSpPr>
          <a:xfrm>
            <a:off x="1484798" y="1742185"/>
            <a:ext cx="761755" cy="797356"/>
            <a:chOff x="5634238" y="2183914"/>
            <a:chExt cx="1015675" cy="106314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16919E-2767-428B-8E3C-C05167D12DE1}"/>
                </a:ext>
              </a:extLst>
            </p:cNvPr>
            <p:cNvSpPr/>
            <p:nvPr/>
          </p:nvSpPr>
          <p:spPr>
            <a:xfrm>
              <a:off x="5634238" y="2283559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5CF468-9559-43F5-906B-E6C783ABC8CE}"/>
                </a:ext>
              </a:extLst>
            </p:cNvPr>
            <p:cNvSpPr txBox="1"/>
            <p:nvPr/>
          </p:nvSpPr>
          <p:spPr>
            <a:xfrm>
              <a:off x="5679133" y="2183914"/>
              <a:ext cx="73781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Placebo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B865143-D744-448A-8117-4A8F3BB0EEC8}"/>
                </a:ext>
              </a:extLst>
            </p:cNvPr>
            <p:cNvSpPr/>
            <p:nvPr/>
          </p:nvSpPr>
          <p:spPr>
            <a:xfrm>
              <a:off x="5634238" y="2787135"/>
              <a:ext cx="72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8185BD-F109-4A6C-A8C6-3B8D8D5CE364}"/>
                </a:ext>
              </a:extLst>
            </p:cNvPr>
            <p:cNvSpPr txBox="1"/>
            <p:nvPr/>
          </p:nvSpPr>
          <p:spPr>
            <a:xfrm>
              <a:off x="5679133" y="2687490"/>
              <a:ext cx="93230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Zilti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15 mg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420493-88D5-48F4-9758-7A5FC276A74E}"/>
                </a:ext>
              </a:extLst>
            </p:cNvPr>
            <p:cNvSpPr/>
            <p:nvPr/>
          </p:nvSpPr>
          <p:spPr>
            <a:xfrm>
              <a:off x="5634238" y="2535347"/>
              <a:ext cx="72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FBEA12-51EC-434E-8196-153EA46832BE}"/>
                </a:ext>
              </a:extLst>
            </p:cNvPr>
            <p:cNvSpPr txBox="1"/>
            <p:nvPr/>
          </p:nvSpPr>
          <p:spPr>
            <a:xfrm>
              <a:off x="5679133" y="2435702"/>
              <a:ext cx="97078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Zilti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7.5 mg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B28B58-1B43-4B22-9139-3A6AE873CE47}"/>
                </a:ext>
              </a:extLst>
            </p:cNvPr>
            <p:cNvSpPr/>
            <p:nvPr/>
          </p:nvSpPr>
          <p:spPr>
            <a:xfrm>
              <a:off x="5634238" y="3038924"/>
              <a:ext cx="72000" cy="7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A564B4-8250-49A6-873E-68B7B5F1EBB4}"/>
                </a:ext>
              </a:extLst>
            </p:cNvPr>
            <p:cNvSpPr txBox="1"/>
            <p:nvPr/>
          </p:nvSpPr>
          <p:spPr>
            <a:xfrm>
              <a:off x="5679133" y="2939279"/>
              <a:ext cx="93230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Zilti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30 mg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953C2D-CC3A-430A-95FD-F31FC1CB3A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41" t="2570" b="10601"/>
          <a:stretch/>
        </p:blipFill>
        <p:spPr>
          <a:xfrm>
            <a:off x="6387006" y="2807782"/>
            <a:ext cx="2305039" cy="2211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45A56-33C6-473B-BA43-AFB2DE852807}"/>
              </a:ext>
            </a:extLst>
          </p:cNvPr>
          <p:cNvSpPr txBox="1"/>
          <p:nvPr/>
        </p:nvSpPr>
        <p:spPr>
          <a:xfrm>
            <a:off x="1441938" y="45719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Fibrinogen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C55F4-2A18-4107-AF39-F4631587CDBD}"/>
              </a:ext>
            </a:extLst>
          </p:cNvPr>
          <p:cNvSpPr txBox="1"/>
          <p:nvPr/>
        </p:nvSpPr>
        <p:spPr>
          <a:xfrm>
            <a:off x="4186824" y="43375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Haptoglobin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23B603-D2F2-4BCB-84D5-459A4ECD87BC}"/>
              </a:ext>
            </a:extLst>
          </p:cNvPr>
          <p:cNvSpPr txBox="1"/>
          <p:nvPr/>
        </p:nvSpPr>
        <p:spPr>
          <a:xfrm>
            <a:off x="6930040" y="468921"/>
            <a:ext cx="1549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Serum Amyloid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C63171-695A-4201-B18C-3560189EBC2C}"/>
              </a:ext>
            </a:extLst>
          </p:cNvPr>
          <p:cNvSpPr txBox="1"/>
          <p:nvPr/>
        </p:nvSpPr>
        <p:spPr>
          <a:xfrm>
            <a:off x="1534045" y="2815217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sPLA2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585E51-374C-4174-A32C-E8D32A75A6FC}"/>
              </a:ext>
            </a:extLst>
          </p:cNvPr>
          <p:cNvSpPr txBox="1"/>
          <p:nvPr/>
        </p:nvSpPr>
        <p:spPr>
          <a:xfrm>
            <a:off x="4036098" y="2850386"/>
            <a:ext cx="13372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Lipoprotein (a)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DDD8E0-95A6-451F-AFCF-5246407CC0B4}"/>
              </a:ext>
            </a:extLst>
          </p:cNvPr>
          <p:cNvSpPr txBox="1"/>
          <p:nvPr/>
        </p:nvSpPr>
        <p:spPr>
          <a:xfrm>
            <a:off x="6956828" y="2872158"/>
            <a:ext cx="18093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 B : Apo A Ratio</a:t>
            </a: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9EDCE894-036C-4D20-A053-6157AFAF993D}"/>
              </a:ext>
            </a:extLst>
          </p:cNvPr>
          <p:cNvSpPr txBox="1">
            <a:spLocks/>
          </p:cNvSpPr>
          <p:nvPr/>
        </p:nvSpPr>
        <p:spPr>
          <a:xfrm>
            <a:off x="2485293" y="7512"/>
            <a:ext cx="5666641" cy="4123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472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RESCUE: Secondary Biomarker Results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6ECF5D-790C-4F7C-8E6C-164FD2268641}"/>
              </a:ext>
            </a:extLst>
          </p:cNvPr>
          <p:cNvSpPr txBox="1"/>
          <p:nvPr/>
        </p:nvSpPr>
        <p:spPr>
          <a:xfrm>
            <a:off x="1175627" y="4692580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**** P&lt; 0.001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3657E-4581-46E9-BCF8-96FF76EDB9FB}"/>
              </a:ext>
            </a:extLst>
          </p:cNvPr>
          <p:cNvSpPr txBox="1"/>
          <p:nvPr/>
        </p:nvSpPr>
        <p:spPr>
          <a:xfrm rot="16200000">
            <a:off x="-1296241" y="2486974"/>
            <a:ext cx="309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Percent Change from Baseline to Week 12</a:t>
            </a:r>
          </a:p>
        </p:txBody>
      </p:sp>
    </p:spTree>
    <p:extLst>
      <p:ext uri="{BB962C8B-B14F-4D97-AF65-F5344CB8AC3E}">
        <p14:creationId xmlns:p14="http://schemas.microsoft.com/office/powerpoint/2010/main" val="5131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CB4B34-9EF6-4F2E-AB5D-499DA164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5394"/>
              </p:ext>
            </p:extLst>
          </p:nvPr>
        </p:nvGraphicFramePr>
        <p:xfrm>
          <a:off x="567731" y="899329"/>
          <a:ext cx="7852785" cy="3967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817">
                  <a:extLst>
                    <a:ext uri="{9D8B030D-6E8A-4147-A177-3AD203B41FA5}">
                      <a16:colId xmlns:a16="http://schemas.microsoft.com/office/drawing/2014/main" val="4165890883"/>
                    </a:ext>
                  </a:extLst>
                </a:gridCol>
                <a:gridCol w="1243992">
                  <a:extLst>
                    <a:ext uri="{9D8B030D-6E8A-4147-A177-3AD203B41FA5}">
                      <a16:colId xmlns:a16="http://schemas.microsoft.com/office/drawing/2014/main" val="1755799484"/>
                    </a:ext>
                  </a:extLst>
                </a:gridCol>
                <a:gridCol w="1243992">
                  <a:extLst>
                    <a:ext uri="{9D8B030D-6E8A-4147-A177-3AD203B41FA5}">
                      <a16:colId xmlns:a16="http://schemas.microsoft.com/office/drawing/2014/main" val="1350851196"/>
                    </a:ext>
                  </a:extLst>
                </a:gridCol>
                <a:gridCol w="1243992">
                  <a:extLst>
                    <a:ext uri="{9D8B030D-6E8A-4147-A177-3AD203B41FA5}">
                      <a16:colId xmlns:a16="http://schemas.microsoft.com/office/drawing/2014/main" val="47085285"/>
                    </a:ext>
                  </a:extLst>
                </a:gridCol>
                <a:gridCol w="1243992">
                  <a:extLst>
                    <a:ext uri="{9D8B030D-6E8A-4147-A177-3AD203B41FA5}">
                      <a16:colId xmlns:a16="http://schemas.microsoft.com/office/drawing/2014/main" val="3145124964"/>
                    </a:ext>
                  </a:extLst>
                </a:gridCol>
              </a:tblGrid>
              <a:tr h="8113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(N=65)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Ziltivekimab</a:t>
                      </a:r>
                      <a:r>
                        <a:rPr lang="en-US" sz="1200" dirty="0">
                          <a:effectLst/>
                        </a:rPr>
                        <a:t> 7.5mg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(N=65)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Ziltivekimab</a:t>
                      </a:r>
                      <a:r>
                        <a:rPr lang="en-US" sz="1200" dirty="0">
                          <a:effectLst/>
                        </a:rPr>
                        <a:t> 15mg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(N=66)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Ziltivekimab</a:t>
                      </a:r>
                      <a:r>
                        <a:rPr lang="en-US" sz="1200" dirty="0">
                          <a:effectLst/>
                        </a:rPr>
                        <a:t> 30mg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(N=65)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/>
                </a:tc>
                <a:extLst>
                  <a:ext uri="{0D108BD9-81ED-4DB2-BD59-A6C34878D82A}">
                    <a16:rowId xmlns:a16="http://schemas.microsoft.com/office/drawing/2014/main" val="2625531043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Serious injection-related reactions,  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2284884014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 ALT or AST &gt; 3x ULN, %</a:t>
                      </a: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1043921627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Any serious infection,  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2733152348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Anaphylaxis,  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3642228891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Sustained neutropenia*,  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1744184449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Grade 1 (&lt;2000–1500 cells/mm</a:t>
                      </a:r>
                      <a:r>
                        <a:rPr lang="en-US" sz="1100" b="1" baseline="30000" dirty="0">
                          <a:effectLst/>
                        </a:rPr>
                        <a:t>3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2938405314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Grade 2 (&lt;1500–1000 cells/mm</a:t>
                      </a:r>
                      <a:r>
                        <a:rPr lang="en-US" sz="1100" b="1" baseline="30000" dirty="0">
                          <a:effectLst/>
                        </a:rPr>
                        <a:t>3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3472640250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Grade 3 or 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3361299094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Sustained thrombocytopenia*, n (%)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4237971726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Grade 1 (&lt;100,000–75,000 cells/mm</a:t>
                      </a:r>
                      <a:r>
                        <a:rPr lang="en-US" sz="1100" b="1" baseline="30000" dirty="0">
                          <a:effectLst/>
                        </a:rPr>
                        <a:t>3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818938898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   Grade 2, 3, or 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52" marR="60252" marT="0" marB="0" anchor="ctr"/>
                </a:tc>
                <a:extLst>
                  <a:ext uri="{0D108BD9-81ED-4DB2-BD59-A6C34878D82A}">
                    <a16:rowId xmlns:a16="http://schemas.microsoft.com/office/drawing/2014/main" val="148351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5FCC8D-1260-4366-97CD-6CE69479DBB9}"/>
              </a:ext>
            </a:extLst>
          </p:cNvPr>
          <p:cNvSpPr txBox="1"/>
          <p:nvPr/>
        </p:nvSpPr>
        <p:spPr>
          <a:xfrm>
            <a:off x="3155190" y="221063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RESCUE : Safety Analysis </a:t>
            </a:r>
          </a:p>
        </p:txBody>
      </p:sp>
    </p:spTree>
    <p:extLst>
      <p:ext uri="{BB962C8B-B14F-4D97-AF65-F5344CB8AC3E}">
        <p14:creationId xmlns:p14="http://schemas.microsoft.com/office/powerpoint/2010/main" val="412634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51ED9F6-DF28-482F-B7DA-BF7B94EF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7852"/>
            <a:ext cx="7886700" cy="773906"/>
          </a:xfrm>
        </p:spPr>
        <p:txBody>
          <a:bodyPr>
            <a:normAutofit/>
          </a:bodyPr>
          <a:lstStyle/>
          <a:p>
            <a:r>
              <a:rPr lang="en-US" altLang="en-US" sz="2600" dirty="0"/>
              <a:t>RESCUE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315A8-DC0A-459B-B869-7A391BB4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395"/>
            <a:ext cx="7886700" cy="3664442"/>
          </a:xfrm>
        </p:spPr>
        <p:txBody>
          <a:bodyPr>
            <a:normAutofit/>
          </a:bodyPr>
          <a:lstStyle/>
          <a:p>
            <a:r>
              <a:rPr lang="en-US" altLang="en-US" sz="1600" dirty="0" err="1"/>
              <a:t>Ziltivekimab</a:t>
            </a:r>
            <a:r>
              <a:rPr lang="en-US" altLang="en-US" sz="1600" dirty="0"/>
              <a:t>, a novel IL-6 ligand inhibitor, markedly reduced multiple biomarkers of systemic inflammation and thrombosis known to promote the atherothrombotic process, including </a:t>
            </a:r>
            <a:r>
              <a:rPr lang="en-US" altLang="en-US" sz="1600" dirty="0" err="1"/>
              <a:t>hsCRP</a:t>
            </a:r>
            <a:r>
              <a:rPr lang="en-US" altLang="en-US" sz="1600" dirty="0"/>
              <a:t>, fibrinogen, SAA, sPLA2, and Lp(a). </a:t>
            </a:r>
          </a:p>
          <a:p>
            <a:r>
              <a:rPr lang="en-US" altLang="en-US" sz="1600" dirty="0"/>
              <a:t>The magnitude of change with </a:t>
            </a:r>
            <a:r>
              <a:rPr lang="en-US" altLang="en-US" sz="1600" dirty="0" err="1"/>
              <a:t>ziltivekimab</a:t>
            </a:r>
            <a:r>
              <a:rPr lang="en-US" altLang="en-US" sz="1600" dirty="0"/>
              <a:t> on </a:t>
            </a:r>
            <a:r>
              <a:rPr lang="en-US" altLang="en-US" sz="1600" dirty="0" err="1"/>
              <a:t>hsCRP</a:t>
            </a:r>
            <a:r>
              <a:rPr lang="en-US" altLang="en-US" sz="1600" dirty="0"/>
              <a:t> was nearly twice as large in RESCUE as that observed in the CANTOS trial of canakinumab where cardiovascular event rates were reduced by 15 to 20 percent. </a:t>
            </a:r>
          </a:p>
          <a:p>
            <a:r>
              <a:rPr lang="en-US" altLang="en-US" sz="1600" dirty="0"/>
              <a:t>The anti-inflammatory benefits of </a:t>
            </a:r>
            <a:r>
              <a:rPr lang="en-US" altLang="en-US" sz="1600" dirty="0" err="1"/>
              <a:t>ziltivekimab</a:t>
            </a:r>
            <a:r>
              <a:rPr lang="en-US" altLang="en-US" sz="1600" dirty="0"/>
              <a:t> were achieved with minimal evidence of bone marrow suppression, infectious risk, hepatic toxicity, or change in atherogenic lipid levels. </a:t>
            </a:r>
          </a:p>
          <a:p>
            <a:r>
              <a:rPr lang="en-US" altLang="en-US" sz="1600" dirty="0"/>
              <a:t>These phase II data suggest that </a:t>
            </a:r>
            <a:r>
              <a:rPr lang="en-US" altLang="en-US" sz="1600" dirty="0" err="1"/>
              <a:t>ziltivekimab</a:t>
            </a:r>
            <a:r>
              <a:rPr lang="en-US" altLang="en-US" sz="1600" dirty="0"/>
              <a:t> may be unique among currently available IL-6 inhibitors and strongly supports its use in future cardiovascular outcome trials.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1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C952E-B487-4AAA-9E58-FA223116AA21}"/>
              </a:ext>
            </a:extLst>
          </p:cNvPr>
          <p:cNvSpPr txBox="1">
            <a:spLocks/>
          </p:cNvSpPr>
          <p:nvPr/>
        </p:nvSpPr>
        <p:spPr>
          <a:xfrm>
            <a:off x="6702884" y="1010056"/>
            <a:ext cx="2325565" cy="33258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CKD with elevated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unmet need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Very high cardiovascular risk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Crucial biologic state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LDL-C less relevant for outcomes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 more relevant for outcomes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Colchicine is relatively contraindicated in CKD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FC7E6-61E1-4FFF-B337-201A58C2AC5A}"/>
              </a:ext>
            </a:extLst>
          </p:cNvPr>
          <p:cNvSpPr txBox="1"/>
          <p:nvPr/>
        </p:nvSpPr>
        <p:spPr>
          <a:xfrm>
            <a:off x="1602712" y="221065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Ziltivekimab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Cardiovascular Outcomes Study (ZEUS)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9E5ED-0EAB-44EE-94AD-293E45501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0"/>
          <a:stretch/>
        </p:blipFill>
        <p:spPr>
          <a:xfrm>
            <a:off x="348343" y="1022837"/>
            <a:ext cx="6275614" cy="33180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209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5BE0-12D6-4E3B-B518-8D3413F9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14"/>
          <a:stretch/>
        </p:blipFill>
        <p:spPr>
          <a:xfrm>
            <a:off x="577743" y="1793631"/>
            <a:ext cx="8207844" cy="2391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20AAA-BB73-4892-A36A-39B20181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6" y="827682"/>
            <a:ext cx="5290460" cy="578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BA518-FCE7-44AF-AA5C-77FABA3700B1}"/>
              </a:ext>
            </a:extLst>
          </p:cNvPr>
          <p:cNvSpPr txBox="1"/>
          <p:nvPr/>
        </p:nvSpPr>
        <p:spPr>
          <a:xfrm>
            <a:off x="251209" y="4592097"/>
            <a:ext cx="2600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 2021 (on-line ACC)</a:t>
            </a:r>
          </a:p>
        </p:txBody>
      </p:sp>
    </p:spTree>
    <p:extLst>
      <p:ext uri="{BB962C8B-B14F-4D97-AF65-F5344CB8AC3E}">
        <p14:creationId xmlns:p14="http://schemas.microsoft.com/office/powerpoint/2010/main" val="214341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FC18-17B2-44C1-8E15-E868499F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5" y="1640812"/>
            <a:ext cx="7676941" cy="17907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25" dirty="0"/>
              <a:t>Conflicts of Interest:</a:t>
            </a:r>
            <a:br>
              <a:rPr lang="en-US" sz="2025" dirty="0"/>
            </a:br>
            <a:br>
              <a:rPr lang="en-US" sz="2025" dirty="0"/>
            </a:br>
            <a:r>
              <a:rPr lang="en-US" sz="1800" dirty="0"/>
              <a:t>The RESCUE trial was supported by </a:t>
            </a:r>
            <a:r>
              <a:rPr lang="en-US" sz="1800" dirty="0" err="1"/>
              <a:t>Corvidia</a:t>
            </a:r>
            <a:r>
              <a:rPr lang="en-US" sz="1800" dirty="0"/>
              <a:t> and Novo Nordisk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Dr. Ridker has received investigator-initiated research grants from Kowa, Novartis, Pfizer, AstraZeneca, </a:t>
            </a:r>
            <a:r>
              <a:rPr lang="en-US" sz="1800" dirty="0" err="1"/>
              <a:t>Amarin</a:t>
            </a:r>
            <a:r>
              <a:rPr lang="en-US" sz="1800" dirty="0"/>
              <a:t>, NHLBI, NCI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Dr. Ridker has served as a consultant to </a:t>
            </a:r>
            <a:r>
              <a:rPr lang="en-US" sz="1800" dirty="0" err="1"/>
              <a:t>Corvidia</a:t>
            </a:r>
            <a:r>
              <a:rPr lang="en-US" sz="1800" dirty="0"/>
              <a:t>, Novo Nordisk, </a:t>
            </a:r>
            <a:r>
              <a:rPr lang="en-US" sz="1800" dirty="0" err="1"/>
              <a:t>Inflazome</a:t>
            </a:r>
            <a:r>
              <a:rPr lang="en-US" sz="1800" dirty="0"/>
              <a:t>, Novartis, Amgen, Merck, Jansen, </a:t>
            </a:r>
            <a:r>
              <a:rPr lang="en-US" sz="1800" dirty="0" err="1"/>
              <a:t>Agepha</a:t>
            </a:r>
            <a:r>
              <a:rPr lang="en-US" sz="1800" dirty="0"/>
              <a:t>, Flame, and </a:t>
            </a:r>
            <a:r>
              <a:rPr lang="en-US" sz="1800" dirty="0" err="1"/>
              <a:t>CiviBio</a:t>
            </a:r>
            <a:r>
              <a:rPr lang="en-US" sz="1800" dirty="0"/>
              <a:t>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Dr. Ridker is listed as a co-inventor on patents related to the use of inflammatory biomarkers in CVD and diabetes that are no longer active.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>
            <a:extLst>
              <a:ext uri="{FF2B5EF4-FFF2-40B4-BE49-F238E27FC236}">
                <a16:creationId xmlns:a16="http://schemas.microsoft.com/office/drawing/2014/main" id="{E23A3202-7BF7-49A5-9207-A8DC14F7A5BC}"/>
              </a:ext>
            </a:extLst>
          </p:cNvPr>
          <p:cNvGrpSpPr>
            <a:grpSpLocks/>
          </p:cNvGrpSpPr>
          <p:nvPr/>
        </p:nvGrpSpPr>
        <p:grpSpPr bwMode="auto">
          <a:xfrm>
            <a:off x="230484" y="1477107"/>
            <a:ext cx="4597749" cy="3247594"/>
            <a:chOff x="816" y="216"/>
            <a:chExt cx="4938" cy="3807"/>
          </a:xfrm>
        </p:grpSpPr>
        <p:pic>
          <p:nvPicPr>
            <p:cNvPr id="175109" name="Picture 3" descr="Atherosclerosis-3">
              <a:extLst>
                <a:ext uri="{FF2B5EF4-FFF2-40B4-BE49-F238E27FC236}">
                  <a16:creationId xmlns:a16="http://schemas.microsoft.com/office/drawing/2014/main" id="{ED96B1C0-D035-4023-ADD2-5D596E44A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16"/>
              <a:ext cx="1489" cy="38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110" name="Picture 4" descr="Yeh1-00002">
              <a:extLst>
                <a:ext uri="{FF2B5EF4-FFF2-40B4-BE49-F238E27FC236}">
                  <a16:creationId xmlns:a16="http://schemas.microsoft.com/office/drawing/2014/main" id="{990F925B-7D4D-4FF4-888A-64C7BE387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" y="803"/>
              <a:ext cx="2974" cy="22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845F43D5-F43C-43C2-8C2C-9D880008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83" y="374180"/>
            <a:ext cx="8727621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719" rIns="0" bIns="35719" anchor="b"/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29854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>
                <a:solidFill>
                  <a:srgbClr val="0070C0"/>
                </a:solidFill>
                <a:cs typeface="Arial" charset="0"/>
              </a:rPr>
              <a:t>Moving Beyond Cholesterol:</a:t>
            </a:r>
          </a:p>
          <a:p>
            <a:pPr algn="ctr" defTabSz="729854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>
                <a:solidFill>
                  <a:srgbClr val="0070C0"/>
                </a:solidFill>
                <a:cs typeface="Arial" charset="0"/>
              </a:rPr>
              <a:t>Can Targeted Anti-Cytokine Therapy Reduce Cardiovascular Event Rates and Prolong Life?</a:t>
            </a:r>
          </a:p>
          <a:p>
            <a:pPr algn="ctr" defTabSz="729854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algn="ctr" defTabSz="729854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>
                <a:solidFill>
                  <a:schemeClr val="accent2"/>
                </a:solidFill>
                <a:cs typeface="Arial" charset="0"/>
              </a:rPr>
              <a:t>Focus on the Interleukin-1 (IL-1</a:t>
            </a:r>
            <a:r>
              <a:rPr lang="en-US" altLang="en-US" sz="1600" kern="0" dirty="0">
                <a:solidFill>
                  <a:schemeClr val="accent2"/>
                </a:solidFill>
                <a:latin typeface="Symbol" panose="05050102010706020507" pitchFamily="18" charset="2"/>
                <a:cs typeface="Arial" charset="0"/>
              </a:rPr>
              <a:t>b</a:t>
            </a:r>
            <a:r>
              <a:rPr lang="en-US" altLang="en-US" sz="1600" kern="0" dirty="0">
                <a:solidFill>
                  <a:schemeClr val="accent2"/>
                </a:solidFill>
                <a:cs typeface="Arial" charset="0"/>
              </a:rPr>
              <a:t>) to Interleukin-6 (IL-6) to CRP Pathway</a:t>
            </a:r>
          </a:p>
        </p:txBody>
      </p:sp>
      <p:sp>
        <p:nvSpPr>
          <p:cNvPr id="161796" name="Line 7">
            <a:extLst>
              <a:ext uri="{FF2B5EF4-FFF2-40B4-BE49-F238E27FC236}">
                <a16:creationId xmlns:a16="http://schemas.microsoft.com/office/drawing/2014/main" id="{AA5A4AC3-8988-4F0F-9AF8-7AD1050AD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559" y="1233288"/>
            <a:ext cx="7815104" cy="152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C1696-49C8-4CDF-BE23-89A21F39B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94" y="1616910"/>
            <a:ext cx="4272142" cy="303232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FE614B7E-757F-4A03-BDA4-73EC898D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207" y="4820162"/>
            <a:ext cx="2996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Ridker PM. Circulation 2020;141:787-789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6C708A-FB27-4841-ACA0-1F8C9D020626}"/>
              </a:ext>
            </a:extLst>
          </p:cNvPr>
          <p:cNvSpPr/>
          <p:nvPr/>
        </p:nvSpPr>
        <p:spPr>
          <a:xfrm>
            <a:off x="6837902" y="3099916"/>
            <a:ext cx="391887" cy="256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4CC7B78E-62C9-41BF-9E6C-95AB7632F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63" y="181499"/>
            <a:ext cx="8747090" cy="47436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Anti-Cytokine Therapy for Chronic Stable Atherothrombosis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17ECE-1341-44A5-BF34-18B58CC9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3" y="839695"/>
            <a:ext cx="5315578" cy="344924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In 2017, the CANTOS trial demonstrated that inflammation inhibition targeting the central IL-1</a:t>
            </a:r>
            <a:r>
              <a:rPr lang="en-US" alt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dirty="0">
                <a:solidFill>
                  <a:srgbClr val="000000"/>
                </a:solidFill>
              </a:rPr>
              <a:t> to IL-6 to </a:t>
            </a:r>
            <a:r>
              <a:rPr lang="en-US" altLang="en-US" sz="1600" dirty="0" err="1">
                <a:solidFill>
                  <a:srgbClr val="000000"/>
                </a:solidFill>
              </a:rPr>
              <a:t>hsCRP</a:t>
            </a:r>
            <a:r>
              <a:rPr lang="en-US" altLang="en-US" sz="1600" dirty="0">
                <a:solidFill>
                  <a:srgbClr val="000000"/>
                </a:solidFill>
              </a:rPr>
              <a:t> pathway of innate immunity reduces cardiovascular event rates independent of LDL lowering.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NEJM 2017;377:1119-31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Moreover, in CANTOS, the magnitude of clinical benefit was directly related to the magnitude of downstream IL-6 reduction achieved by individual trial participants, suggesting that IL-6 may be the primary target for </a:t>
            </a:r>
            <a:r>
              <a:rPr lang="en-US" altLang="en-US" sz="1600" dirty="0" err="1">
                <a:solidFill>
                  <a:srgbClr val="000000"/>
                </a:solidFill>
              </a:rPr>
              <a:t>atheroprotection</a:t>
            </a:r>
            <a:r>
              <a:rPr lang="en-US" altLang="en-US" sz="1600" dirty="0">
                <a:solidFill>
                  <a:srgbClr val="000000"/>
                </a:solidFill>
              </a:rPr>
              <a:t>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Lancet 2018;391:319-28; EHJ 2018;38:3499-3507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9AE56-336A-47C3-A29D-2B81DF5A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58" y="1072004"/>
            <a:ext cx="3365284" cy="2999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6D6B3E-7F2A-452F-AC87-B7F7C18E22D9}"/>
              </a:ext>
            </a:extLst>
          </p:cNvPr>
          <p:cNvSpPr/>
          <p:nvPr/>
        </p:nvSpPr>
        <p:spPr>
          <a:xfrm>
            <a:off x="286380" y="4632864"/>
            <a:ext cx="59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Ridker PM, Rane M. Interleukin-6 Signaling and Anti-Interleukin-6 Therapeutics in Cardiovascular Disease</a:t>
            </a:r>
          </a:p>
          <a:p>
            <a:r>
              <a:rPr lang="en-US" sz="900" dirty="0"/>
              <a:t>Circulation Research 2021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D3F36-C810-4508-907F-583CB2A49A12}"/>
              </a:ext>
            </a:extLst>
          </p:cNvPr>
          <p:cNvSpPr/>
          <p:nvPr/>
        </p:nvSpPr>
        <p:spPr>
          <a:xfrm>
            <a:off x="6632887" y="4236605"/>
            <a:ext cx="15856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b="1" dirty="0">
                <a:solidFill>
                  <a:srgbClr val="4472C4"/>
                </a:solidFill>
              </a:rPr>
              <a:t>EHJ 2018;38:3499-3507</a:t>
            </a:r>
            <a:endParaRPr lang="en-US" b="1" dirty="0">
              <a:solidFill>
                <a:srgbClr val="4472C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E6CB9-7709-494E-BF62-DAC92AD976FE}"/>
              </a:ext>
            </a:extLst>
          </p:cNvPr>
          <p:cNvSpPr txBox="1"/>
          <p:nvPr/>
        </p:nvSpPr>
        <p:spPr>
          <a:xfrm>
            <a:off x="7888073" y="2929152"/>
            <a:ext cx="1143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36 % RRR </a:t>
            </a:r>
          </a:p>
          <a:p>
            <a:pPr algn="ctr"/>
            <a:r>
              <a:rPr lang="en-US" sz="1000" b="1" dirty="0"/>
              <a:t>among robust </a:t>
            </a:r>
          </a:p>
          <a:p>
            <a:pPr algn="ctr"/>
            <a:r>
              <a:rPr lang="en-US" sz="1000" b="1" dirty="0"/>
              <a:t>IL-6 responders</a:t>
            </a:r>
          </a:p>
        </p:txBody>
      </p:sp>
    </p:spTree>
    <p:extLst>
      <p:ext uri="{BB962C8B-B14F-4D97-AF65-F5344CB8AC3E}">
        <p14:creationId xmlns:p14="http://schemas.microsoft.com/office/powerpoint/2010/main" val="193666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4CC7B78E-62C9-41BF-9E6C-95AB7632F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6715" y="176475"/>
            <a:ext cx="8526027" cy="474368"/>
          </a:xfrm>
        </p:spPr>
        <p:txBody>
          <a:bodyPr>
            <a:normAutofit fontScale="90000"/>
          </a:bodyPr>
          <a:lstStyle/>
          <a:p>
            <a:r>
              <a:rPr lang="en-US" altLang="en-US" sz="2400" dirty="0"/>
              <a:t>IL-6 and Chronic Stable Atherothrombosis : Experimental Findings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17ECE-1341-44A5-BF34-18B58CC9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2" y="963598"/>
            <a:ext cx="6368261" cy="344924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500" b="1" dirty="0">
                <a:solidFill>
                  <a:srgbClr val="4472C4"/>
                </a:solidFill>
              </a:rPr>
              <a:t>Pivotal cytokine of innate immunity and vascular biology: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Orchestrates hepatic synthesis of acute phase reactants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Activates endothelial cells, increased expression of ICAM,VCAM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Activates matrix metalloproteinases that weaken the fibrous cap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Promotes lymphocyte proliferation and differentiation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Increases coagulation, induction of monocyte TF expression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500" b="1" dirty="0">
                <a:solidFill>
                  <a:srgbClr val="4472C4"/>
                </a:solidFill>
              </a:rPr>
              <a:t>In murine intervention models: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Exogenous IL-6 increases fatty streak development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1500" dirty="0"/>
              <a:t>Murine anti-IL-6 receptor antibodies slow atherosclerotic progression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0C971-9733-4CD3-AC37-56F07C1C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824" y="1526989"/>
            <a:ext cx="2503714" cy="2739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14F4C0-3BE6-4504-8476-EA9BA0E01164}"/>
              </a:ext>
            </a:extLst>
          </p:cNvPr>
          <p:cNvSpPr/>
          <p:nvPr/>
        </p:nvSpPr>
        <p:spPr>
          <a:xfrm>
            <a:off x="281358" y="4492189"/>
            <a:ext cx="59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Ridker PM, Rane M. Interleukin-6 Signaling and Anti-Interleukin-6 Therapeutics in Cardiovascular Disease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Research 2021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F381F-A958-4CC4-9200-48CEF22842E1}"/>
              </a:ext>
            </a:extLst>
          </p:cNvPr>
          <p:cNvSpPr/>
          <p:nvPr/>
        </p:nvSpPr>
        <p:spPr>
          <a:xfrm>
            <a:off x="6549852" y="4255454"/>
            <a:ext cx="2503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Akita et al, Front Cardiovasc Med 2017;4:84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4CC7B78E-62C9-41BF-9E6C-95AB7632F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909" y="211643"/>
            <a:ext cx="8591341" cy="474368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IL-6 and Chronic Stable Atherothrombosis : Human Translational Findings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A17ECE-1341-44A5-BF34-18B58CC9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06" y="864479"/>
            <a:ext cx="8143562" cy="34492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Plasma levels of IL-6 and </a:t>
            </a:r>
            <a:r>
              <a:rPr lang="en-US" altLang="en-US" dirty="0" err="1">
                <a:solidFill>
                  <a:srgbClr val="000000"/>
                </a:solidFill>
              </a:rPr>
              <a:t>hsCRP</a:t>
            </a:r>
            <a:r>
              <a:rPr lang="en-US" altLang="en-US" dirty="0">
                <a:solidFill>
                  <a:srgbClr val="000000"/>
                </a:solidFill>
              </a:rPr>
              <a:t> predict cardiovascular risk with a magnitude of effect greater than that of LDL-C.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Mendelian Randomization studies indicate that genetic variants in the IL-6 receptor signaling pathway associate with lifelong risks of coronary heart disease suggesting that IL-6 is likely to be causal for atherosclerotic progression.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GWAS and PHEWAS data affirm a role of IL-6 signaling in multiple forms of atherosclerosis including myocardial infarction, peripheral arterial disease, and aortic aneurysm formation.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en-US" b="1" dirty="0">
              <a:solidFill>
                <a:srgbClr val="4472C4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7979E-137B-4BAC-A9AE-9D5678FFCBE6}"/>
              </a:ext>
            </a:extLst>
          </p:cNvPr>
          <p:cNvSpPr/>
          <p:nvPr/>
        </p:nvSpPr>
        <p:spPr>
          <a:xfrm>
            <a:off x="281358" y="4492189"/>
            <a:ext cx="59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Ridker PM, Rane M. Interleukin-6 Signaling and Anti-Interleukin-6 Therapeutics in Cardiovascular Disease</a:t>
            </a:r>
          </a:p>
          <a:p>
            <a:r>
              <a:rPr lang="en-US" sz="900" dirty="0"/>
              <a:t>Circulation Research 2021 </a:t>
            </a:r>
          </a:p>
        </p:txBody>
      </p:sp>
    </p:spTree>
    <p:extLst>
      <p:ext uri="{BB962C8B-B14F-4D97-AF65-F5344CB8AC3E}">
        <p14:creationId xmlns:p14="http://schemas.microsoft.com/office/powerpoint/2010/main" val="4115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07F3B-AF46-45EE-9E41-F54554A7886A}"/>
              </a:ext>
            </a:extLst>
          </p:cNvPr>
          <p:cNvSpPr/>
          <p:nvPr/>
        </p:nvSpPr>
        <p:spPr>
          <a:xfrm>
            <a:off x="411983" y="1259291"/>
            <a:ext cx="5235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these observations, it has been hypothesized that direct inhibition of IL-6 might have the potential to maximize anti-inflammatory atherosclerotic benefit.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agent under evaluation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ziltivekimab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narrow spectrum fully human monoclonal antibody targeting the IL-6 ligand that is being developed specifically for atherosclerosis.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264811-0664-4B3A-8FB0-F46FF6C6A267}"/>
              </a:ext>
            </a:extLst>
          </p:cNvPr>
          <p:cNvSpPr txBox="1">
            <a:spLocks noChangeArrowheads="1"/>
          </p:cNvSpPr>
          <p:nvPr/>
        </p:nvSpPr>
        <p:spPr>
          <a:xfrm>
            <a:off x="205991" y="211643"/>
            <a:ext cx="8747090" cy="4743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472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IL-6 and Chronic Stable Atherothrombosis : How to move forward?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5576D-C685-4E3B-8CAB-D729A9C4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37" y="517490"/>
            <a:ext cx="2349502" cy="2540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D0532-FBD9-426A-9B45-DD6F9AA1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09" y="3132150"/>
            <a:ext cx="2864772" cy="1452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6C9265-5531-43FD-8FCC-76C05F6CA41B}"/>
              </a:ext>
            </a:extLst>
          </p:cNvPr>
          <p:cNvSpPr/>
          <p:nvPr/>
        </p:nvSpPr>
        <p:spPr>
          <a:xfrm>
            <a:off x="457205" y="4637890"/>
            <a:ext cx="59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Ridker PM, Rane M. Interleukin-6 Signaling and Anti-Interleukin-6 Therapeutics in Cardiovascular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Research 2021 </a:t>
            </a:r>
          </a:p>
        </p:txBody>
      </p:sp>
    </p:spTree>
    <p:extLst>
      <p:ext uri="{BB962C8B-B14F-4D97-AF65-F5344CB8AC3E}">
        <p14:creationId xmlns:p14="http://schemas.microsoft.com/office/powerpoint/2010/main" val="21721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07F3B-AF46-45EE-9E41-F54554A7886A}"/>
              </a:ext>
            </a:extLst>
          </p:cNvPr>
          <p:cNvSpPr/>
          <p:nvPr/>
        </p:nvSpPr>
        <p:spPr>
          <a:xfrm>
            <a:off x="411983" y="1234174"/>
            <a:ext cx="52351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address these issues, we conducted a randomized, double-blind, placebo-controlled phase 2 trial to evaluate the effects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ziltivekimab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multiple biomarkers of inflammation and thrombosis.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focused on patients at high cardiovascular risk with chronic kidney disease (CKD) and elevated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 group with considerable unmet clinical need where IL-6 levels correlate with severity of renal impairment as well as level of atherosclerotic risk.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264811-0664-4B3A-8FB0-F46FF6C6A267}"/>
              </a:ext>
            </a:extLst>
          </p:cNvPr>
          <p:cNvSpPr txBox="1">
            <a:spLocks noChangeArrowheads="1"/>
          </p:cNvSpPr>
          <p:nvPr/>
        </p:nvSpPr>
        <p:spPr>
          <a:xfrm>
            <a:off x="205991" y="211643"/>
            <a:ext cx="8747090" cy="4743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472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IL-6 and Chronic Stable Atherothrombosis : How to move forward?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5576D-C685-4E3B-8CAB-D729A9C4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237" y="517490"/>
            <a:ext cx="2349502" cy="2540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D0532-FBD9-426A-9B45-DD6F9AA1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09" y="3132150"/>
            <a:ext cx="2864772" cy="1452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6C9265-5531-43FD-8FCC-76C05F6CA41B}"/>
              </a:ext>
            </a:extLst>
          </p:cNvPr>
          <p:cNvSpPr/>
          <p:nvPr/>
        </p:nvSpPr>
        <p:spPr>
          <a:xfrm>
            <a:off x="457205" y="4637890"/>
            <a:ext cx="59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Ridker PM, Rane M. Interleukin-6 Signaling and Anti-Interleukin-6 Therapeutics in Cardiovascular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Research 2021 </a:t>
            </a:r>
          </a:p>
        </p:txBody>
      </p:sp>
    </p:spTree>
    <p:extLst>
      <p:ext uri="{BB962C8B-B14F-4D97-AF65-F5344CB8AC3E}">
        <p14:creationId xmlns:p14="http://schemas.microsoft.com/office/powerpoint/2010/main" val="52074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7DA8B-A321-47A9-90EA-D0ACE02BD3BC}"/>
              </a:ext>
            </a:extLst>
          </p:cNvPr>
          <p:cNvSpPr txBox="1"/>
          <p:nvPr/>
        </p:nvSpPr>
        <p:spPr>
          <a:xfrm>
            <a:off x="2009253" y="80387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RESCUE : Trial Conduct and Participant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09206-2BF3-4058-82EE-AFB32F91C276}"/>
              </a:ext>
            </a:extLst>
          </p:cNvPr>
          <p:cNvSpPr txBox="1"/>
          <p:nvPr/>
        </p:nvSpPr>
        <p:spPr>
          <a:xfrm>
            <a:off x="268452" y="578884"/>
            <a:ext cx="28664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 Conduct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17, 2019 -January 14,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40 US clinical sites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264 participants randomized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SC placebo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   SC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ziltivekimab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7.5, 15, 30 q 4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7EA23-6709-4F67-BF30-19BD073B6A52}"/>
              </a:ext>
            </a:extLst>
          </p:cNvPr>
          <p:cNvSpPr txBox="1"/>
          <p:nvPr/>
        </p:nvSpPr>
        <p:spPr>
          <a:xfrm>
            <a:off x="3377246" y="540425"/>
            <a:ext cx="21739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Inclusion Criteria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years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Stage 3 – 5 CKD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hsCRP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mg/L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4FCD6-1930-4D04-89A5-1B1EBC7BAE03}"/>
              </a:ext>
            </a:extLst>
          </p:cNvPr>
          <p:cNvSpPr/>
          <p:nvPr/>
        </p:nvSpPr>
        <p:spPr>
          <a:xfrm>
            <a:off x="7274257" y="4496937"/>
            <a:ext cx="211540" cy="2251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C3DDA-7021-47F4-9F60-BB47CD7E3A9E}"/>
              </a:ext>
            </a:extLst>
          </p:cNvPr>
          <p:cNvSpPr txBox="1"/>
          <p:nvPr/>
        </p:nvSpPr>
        <p:spPr>
          <a:xfrm>
            <a:off x="456166" y="4496640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Primary Endpoint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Percent change in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hsCRP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from baseline to 12 weeks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Secondary Endpoints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Percent change in fibrinogen, haptoglobin, SAA, sPLA2, Lp(a), and lipid levels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3FEF3-E181-4953-B79D-51A6EE04D1FC}"/>
              </a:ext>
            </a:extLst>
          </p:cNvPr>
          <p:cNvSpPr/>
          <p:nvPr/>
        </p:nvSpPr>
        <p:spPr>
          <a:xfrm>
            <a:off x="5873261" y="550605"/>
            <a:ext cx="3210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/>
              <a:t>Major Exclusion Criteria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sz="1200" dirty="0">
                <a:solidFill>
                  <a:prstClr val="black"/>
                </a:solidFill>
              </a:rPr>
              <a:t>ANC &lt; 2 x 10</a:t>
            </a:r>
            <a:r>
              <a:rPr lang="en-US" sz="1200" baseline="30000" dirty="0">
                <a:solidFill>
                  <a:prstClr val="black"/>
                </a:solidFill>
              </a:rPr>
              <a:t>9</a:t>
            </a:r>
            <a:r>
              <a:rPr lang="en-US" sz="1200" dirty="0">
                <a:solidFill>
                  <a:prstClr val="black"/>
                </a:solidFill>
              </a:rPr>
              <a:t>  Platelet Count &lt; 120 x 10</a:t>
            </a:r>
            <a:r>
              <a:rPr lang="en-US" sz="1200" baseline="30000" dirty="0">
                <a:solidFill>
                  <a:prstClr val="black"/>
                </a:solidFill>
              </a:rPr>
              <a:t>9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</a:rPr>
              <a:t>   Spot urine to creatinine ratio &gt; 4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</a:rPr>
              <a:t>   Active TB or 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</a:rPr>
              <a:t>   History of HIV, hepatitis B, hepatitis C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5DC026F-85EC-4131-92CB-995220108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8"/>
          <a:stretch/>
        </p:blipFill>
        <p:spPr bwMode="auto">
          <a:xfrm>
            <a:off x="1099115" y="2026577"/>
            <a:ext cx="6962164" cy="20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4A14DB-59E8-4BB3-B942-B48B2CEAD41B}"/>
              </a:ext>
            </a:extLst>
          </p:cNvPr>
          <p:cNvSpPr txBox="1"/>
          <p:nvPr/>
        </p:nvSpPr>
        <p:spPr>
          <a:xfrm>
            <a:off x="3702819" y="4104755"/>
            <a:ext cx="1702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 Week Primary Endpoint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C1425-C647-49BA-AE72-A52E05624C0C}"/>
              </a:ext>
            </a:extLst>
          </p:cNvPr>
          <p:cNvSpPr txBox="1"/>
          <p:nvPr/>
        </p:nvSpPr>
        <p:spPr>
          <a:xfrm>
            <a:off x="5508178" y="4111454"/>
            <a:ext cx="2593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24 Week Full Treatment and Safety Period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7A4B4-7862-4ABA-98E9-D0650F4B8B74}"/>
              </a:ext>
            </a:extLst>
          </p:cNvPr>
          <p:cNvSpPr txBox="1"/>
          <p:nvPr/>
        </p:nvSpPr>
        <p:spPr>
          <a:xfrm>
            <a:off x="1793628" y="2597501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92567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4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Personal">
  <a:themeElements>
    <a:clrScheme name="">
      <a:dk1>
        <a:srgbClr val="FAFD00"/>
      </a:dk1>
      <a:lt1>
        <a:srgbClr val="FFFFFF"/>
      </a:lt1>
      <a:dk2>
        <a:srgbClr val="00279F"/>
      </a:dk2>
      <a:lt2>
        <a:srgbClr val="EAEC5E"/>
      </a:lt2>
      <a:accent1>
        <a:srgbClr val="FE9B03"/>
      </a:accent1>
      <a:accent2>
        <a:srgbClr val="000000"/>
      </a:accent2>
      <a:accent3>
        <a:srgbClr val="AAACCD"/>
      </a:accent3>
      <a:accent4>
        <a:srgbClr val="DADADA"/>
      </a:accent4>
      <a:accent5>
        <a:srgbClr val="FECBAA"/>
      </a:accent5>
      <a:accent6>
        <a:srgbClr val="000000"/>
      </a:accent6>
      <a:hlink>
        <a:srgbClr val="618FFD"/>
      </a:hlink>
      <a:folHlink>
        <a:srgbClr val="FC0128"/>
      </a:folHlink>
    </a:clrScheme>
    <a:fontScheme name="4_Personal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Pers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Novo Nordisk 16:9">
  <a:themeElements>
    <a:clrScheme name="201120_Novo ZEUS">
      <a:dk1>
        <a:srgbClr val="001965"/>
      </a:dk1>
      <a:lt1>
        <a:srgbClr val="FFFFFF"/>
      </a:lt1>
      <a:dk2>
        <a:srgbClr val="001965"/>
      </a:dk2>
      <a:lt2>
        <a:srgbClr val="E7E6E6"/>
      </a:lt2>
      <a:accent1>
        <a:srgbClr val="D9E6F8"/>
      </a:accent1>
      <a:accent2>
        <a:srgbClr val="99BDED"/>
      </a:accent2>
      <a:accent3>
        <a:srgbClr val="005AD2"/>
      </a:accent3>
      <a:accent4>
        <a:srgbClr val="001965"/>
      </a:accent4>
      <a:accent5>
        <a:srgbClr val="F3AB00"/>
      </a:accent5>
      <a:accent6>
        <a:srgbClr val="E6553F"/>
      </a:accent6>
      <a:hlink>
        <a:srgbClr val="005AD2"/>
      </a:hlink>
      <a:folHlink>
        <a:srgbClr val="001965"/>
      </a:folHlink>
    </a:clrScheme>
    <a:fontScheme name="Novo Nordisk 2020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Blank.potx" id="{19F1F4CC-E50E-4E34-8EB9-E9E372C62EB9}" vid="{18D152BD-36C0-43FC-891C-4E416CFD5944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10268</TotalTime>
  <Words>1493</Words>
  <Application>Microsoft Office PowerPoint</Application>
  <PresentationFormat>On-screen Show (16:9)</PresentationFormat>
  <Paragraphs>309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Apis For Office</vt:lpstr>
      <vt:lpstr>Apis For Office Light</vt:lpstr>
      <vt:lpstr>Arial</vt:lpstr>
      <vt:lpstr>Arial Black</vt:lpstr>
      <vt:lpstr>Calibri</vt:lpstr>
      <vt:lpstr>Calibri Light</vt:lpstr>
      <vt:lpstr>Symbol</vt:lpstr>
      <vt:lpstr>Times</vt:lpstr>
      <vt:lpstr>46_Office Theme</vt:lpstr>
      <vt:lpstr>24_Office Theme</vt:lpstr>
      <vt:lpstr>Office Theme</vt:lpstr>
      <vt:lpstr>14_Personal</vt:lpstr>
      <vt:lpstr>6_Office Theme</vt:lpstr>
      <vt:lpstr>1_Custom Design</vt:lpstr>
      <vt:lpstr>7_Novo Nordisk 16:9</vt:lpstr>
      <vt:lpstr>PowerPoint Presentation</vt:lpstr>
      <vt:lpstr>Conflicts of Interest:  The RESCUE trial was supported by Corvidia and Novo Nordisk  Dr. Ridker has received investigator-initiated research grants from Kowa, Novartis, Pfizer, AstraZeneca, Amarin, NHLBI, NCI  Dr. Ridker has served as a consultant to Corvidia, Novo Nordisk, Inflazome, Novartis, Amgen, Merck, Jansen, Agepha, Flame, and CiviBio.  Dr. Ridker is listed as a co-inventor on patents related to the use of inflammatory biomarkers in CVD and diabetes that are no longer active. </vt:lpstr>
      <vt:lpstr>PowerPoint Presentation</vt:lpstr>
      <vt:lpstr>Anti-Cytokine Therapy for Chronic Stable Atherothrombosis</vt:lpstr>
      <vt:lpstr>IL-6 and Chronic Stable Atherothrombosis : Experimental Findings </vt:lpstr>
      <vt:lpstr>IL-6 and Chronic Stable Atherothrombosis : Human Translational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RESCUE summary</vt:lpstr>
      <vt:lpstr>PowerPoint Presentation</vt:lpstr>
      <vt:lpstr>PowerPoint Presentation</vt:lpstr>
    </vt:vector>
  </TitlesOfParts>
  <Company>BWH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Jojo Grossbard</dc:creator>
  <cp:lastModifiedBy>Ridker, Paul M.,M.D.</cp:lastModifiedBy>
  <cp:revision>831</cp:revision>
  <dcterms:created xsi:type="dcterms:W3CDTF">2011-08-22T16:38:26Z</dcterms:created>
  <dcterms:modified xsi:type="dcterms:W3CDTF">2021-05-04T10:54:13Z</dcterms:modified>
</cp:coreProperties>
</file>