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6"/>
    <p:restoredTop sz="96240"/>
  </p:normalViewPr>
  <p:slideViewPr>
    <p:cSldViewPr snapToGrid="0" snapToObjects="1">
      <p:cViewPr>
        <p:scale>
          <a:sx n="180" d="100"/>
          <a:sy n="180" d="100"/>
        </p:scale>
        <p:origin x="3600" y="2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9A1-2D62-6346-8869-08688349A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57143-D4AA-EF4B-88BC-E6D7CE227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E3685-2F48-4249-9E6E-5DD9F0FB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327FF-8070-1845-AE3D-2ABC657A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D31F-F0A9-9748-A715-F8E44610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C985-CF26-7246-8446-3E99EB9C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D0595-7131-984E-B005-5B7EBE8B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F7C6-AB71-E64F-B148-549E21CE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079D-8B03-1449-A6D1-4A8C8D6D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1A00D-8CD4-9B47-A0EA-C3F9E6A9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75514-3D45-3744-B8BC-0BA6CA344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A835D-7E5A-8E4E-A93F-B9DB9B21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EDCC-EDB9-174D-8375-9DE484C5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B1D7-2B2F-B849-A057-869F0AEB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82CF2-3F9D-FF4B-AFB0-5D59609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1338-32EF-8144-95D6-A60BBF66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B8E9D-2595-3B40-9DF2-5E9C9D528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3A237-6E03-7042-B09A-4286063E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7992-C766-8446-8389-6CFC74C0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D36D-91C4-5447-8082-AA64AB9B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F5-C6EC-9C42-8CB0-B248B9F6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BE933-C872-5145-B7EA-1DE578320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2C498-34B3-E249-93AC-E4DA5FEF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74DBE-D62B-814E-AA7D-0D94EE8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87281-2112-FF4C-8434-D78FFB68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8086-A9E3-4145-AAEA-2208771E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EDD8-201E-1C40-A4DB-BDC3014E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4DCC2-FC8D-A546-B101-40F3FAD95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99EDE-F9A7-D84D-B6AD-E5CA5A25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0051-6CC0-5440-B025-6F1D42E1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FE7FA-1E31-4C47-BD71-A4C0D86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FCFF-B6FD-9C4D-905A-C98A19A8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90A1D-7926-2342-A5BA-1B6C9960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242EA-FCCE-FE4C-B260-7CEFFF565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FDDB7-A8C0-CA49-84BB-BB916A850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93CAE-9315-A84E-8874-C3E46AEDB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6858C-0B32-5849-8BC4-848D010E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55CAD-2413-B941-9D5E-DE54E11D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2BA28-D558-3B46-A042-B810D5FA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225A-57DF-4A40-9B0C-B3A71282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F9998-2FFA-AB4A-B07B-7A9EA0E3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4CFCF-1405-0F44-871B-59CA3D02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CE224-B5D2-054A-819F-2FA410D8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07D1C-99D2-FC42-9E7C-66FA66A9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58993-5837-BF4F-8163-9182E91D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C7832-0E2B-F542-9A70-780B3410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4FE5-0285-5243-AB69-CCE2E764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D556-5FF1-DC4E-99C5-12A3AEE0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E2147-1BFC-2247-821A-7278290BF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963BF-7059-6F4F-9D13-890043DC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A0417-745D-0646-A338-E18E4CE6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AE3BA-1465-8042-A1E7-5E997C16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5A95-B8E9-544D-864C-09765B3D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8A99E-314C-A14F-9798-BF94B6CA0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D6A7-A803-A94C-A132-4F93323E0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955C-6626-AC40-861B-B28E8890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929B-9249-F34D-B097-FBBAA822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DB66C-AB81-D54E-AAC5-41E6A366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07CBC-3337-B74A-9FC3-8F82F2C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DAD70-427D-6C47-BB8B-269098A3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FDC-2916-924A-BE7F-BACEAF290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A778-B10D-D64E-B0C3-C1710CF6B36D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AF6C-6B0F-8148-8A53-F26C73FAE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36E4-984F-594D-8889-9F6946362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F36A-70E6-CC4B-BDBB-4073DD37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893940-9B9D-A64F-9A16-729CFABD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95AB0-BAAA-C04B-A8F1-E533AF4C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D5650-C454-BB4E-A251-10CE9442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2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43229-0EFA-5E46-BB67-583E1BD3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7CD52-15F5-3249-B55B-DB429B14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8BAFB-2E08-3548-AE39-68D3E7A5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6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75216-BE07-EE4B-98A2-DEED5D6B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3E9AD-524E-6B43-9050-A6178EE1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0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28870-ED89-1A42-A0EB-615EC2E2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98A0F-F7EC-7447-840C-B5BFD536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6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6C21F-40D5-EA45-A8DA-CF4B4C745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1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2748C-50E0-4949-BF9C-E8A93D82D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C022ED-A46A-6E43-A746-88758D68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F475A-0AC0-5343-B603-BB1CC403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229ED3-2B70-6A4E-9051-AC2730BA3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1A98A-12FF-A244-9466-E55B0825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8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Stegink, Wim</dc:creator>
  <cp:lastModifiedBy>Stegink, Wim</cp:lastModifiedBy>
  <cp:revision>3</cp:revision>
  <dcterms:created xsi:type="dcterms:W3CDTF">2021-08-27T14:32:08Z</dcterms:created>
  <dcterms:modified xsi:type="dcterms:W3CDTF">2021-08-27T15:32:01Z</dcterms:modified>
</cp:coreProperties>
</file>